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mkv" ContentType="video/unknown"/>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83" r:id="rId5"/>
    <p:sldId id="289" r:id="rId6"/>
    <p:sldId id="278" r:id="rId7"/>
    <p:sldId id="261" r:id="rId8"/>
    <p:sldId id="290" r:id="rId9"/>
    <p:sldId id="260" r:id="rId10"/>
    <p:sldId id="292" r:id="rId11"/>
    <p:sldId id="293" r:id="rId12"/>
    <p:sldId id="294" r:id="rId13"/>
    <p:sldId id="296" r:id="rId14"/>
    <p:sldId id="295"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5794" autoAdjust="0"/>
  </p:normalViewPr>
  <p:slideViewPr>
    <p:cSldViewPr snapToGrid="0">
      <p:cViewPr varScale="1">
        <p:scale>
          <a:sx n="72" d="100"/>
          <a:sy n="72" d="100"/>
        </p:scale>
        <p:origin x="660"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39731818328308"/>
          <c:y val="6.2499833963386937E-2"/>
          <c:w val="0.52720536363343373"/>
          <c:h val="0.78221907269215751"/>
        </c:manualLayout>
      </c:layout>
      <c:doughnutChart>
        <c:varyColors val="1"/>
        <c:ser>
          <c:idx val="0"/>
          <c:order val="0"/>
          <c:spPr>
            <a:ln>
              <a:noFill/>
            </a:ln>
          </c:spPr>
          <c:explosion val="4"/>
          <c:dPt>
            <c:idx val="0"/>
            <c:bubble3D val="0"/>
            <c:spPr>
              <a:solidFill>
                <a:schemeClr val="accent1"/>
              </a:solidFill>
              <a:ln w="19050">
                <a:noFill/>
              </a:ln>
              <a:effectLst/>
            </c:spPr>
            <c:extLst>
              <c:ext xmlns:c16="http://schemas.microsoft.com/office/drawing/2014/chart" uri="{C3380CC4-5D6E-409C-BE32-E72D297353CC}">
                <c16:uniqueId val="{00000001-85A0-4D08-B4CB-473E33CE814B}"/>
              </c:ext>
            </c:extLst>
          </c:dPt>
          <c:dPt>
            <c:idx val="1"/>
            <c:bubble3D val="0"/>
            <c:spPr>
              <a:solidFill>
                <a:schemeClr val="tx1">
                  <a:lumMod val="65000"/>
                  <a:lumOff val="35000"/>
                </a:schemeClr>
              </a:solidFill>
              <a:ln w="19050">
                <a:noFill/>
              </a:ln>
              <a:effectLst/>
            </c:spPr>
            <c:extLst>
              <c:ext xmlns:c16="http://schemas.microsoft.com/office/drawing/2014/chart" uri="{C3380CC4-5D6E-409C-BE32-E72D297353CC}">
                <c16:uniqueId val="{00000003-85A0-4D08-B4CB-473E33CE814B}"/>
              </c:ext>
            </c:extLst>
          </c:dPt>
          <c:dPt>
            <c:idx val="2"/>
            <c:bubble3D val="0"/>
            <c:spPr>
              <a:solidFill>
                <a:schemeClr val="accent3"/>
              </a:solidFill>
              <a:ln w="19050">
                <a:noFill/>
              </a:ln>
              <a:effectLst/>
            </c:spPr>
            <c:extLst>
              <c:ext xmlns:c16="http://schemas.microsoft.com/office/drawing/2014/chart" uri="{C3380CC4-5D6E-409C-BE32-E72D297353CC}">
                <c16:uniqueId val="{00000005-85A0-4D08-B4CB-473E33CE814B}"/>
              </c:ext>
            </c:extLst>
          </c:dPt>
          <c:dPt>
            <c:idx val="3"/>
            <c:bubble3D val="0"/>
            <c:spPr>
              <a:solidFill>
                <a:schemeClr val="accent4"/>
              </a:solidFill>
              <a:ln w="19050">
                <a:noFill/>
              </a:ln>
              <a:effectLst/>
            </c:spPr>
            <c:extLst>
              <c:ext xmlns:c16="http://schemas.microsoft.com/office/drawing/2014/chart" uri="{C3380CC4-5D6E-409C-BE32-E72D297353CC}">
                <c16:uniqueId val="{00000007-85A0-4D08-B4CB-473E33CE814B}"/>
              </c:ext>
            </c:extLst>
          </c:dPt>
          <c:dLbls>
            <c:dLbl>
              <c:idx val="0"/>
              <c:layout>
                <c:manualLayout>
                  <c:x val="0.10956048501169199"/>
                  <c:y val="0.46648119270076482"/>
                </c:manualLayout>
              </c:layout>
              <c:tx>
                <c:rich>
                  <a:bodyPr/>
                  <a:lstStyle/>
                  <a:p>
                    <a:r>
                      <a:rPr lang="en-US" dirty="0"/>
                      <a:t>6.73%</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5A0-4D08-B4CB-473E33CE814B}"/>
                </c:ext>
              </c:extLst>
            </c:dLbl>
            <c:dLbl>
              <c:idx val="1"/>
              <c:layout>
                <c:manualLayout>
                  <c:x val="-0.38811812670321683"/>
                  <c:y val="6.8376201773005366E-2"/>
                </c:manualLayout>
              </c:layout>
              <c:tx>
                <c:rich>
                  <a:bodyPr/>
                  <a:lstStyle/>
                  <a:p>
                    <a:r>
                      <a:rPr lang="en-US" dirty="0"/>
                      <a:t>7.43%</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5A0-4D08-B4CB-473E33CE814B}"/>
                </c:ext>
              </c:extLst>
            </c:dLbl>
            <c:dLbl>
              <c:idx val="2"/>
              <c:layout>
                <c:manualLayout>
                  <c:x val="-8.7587645165102396E-2"/>
                  <c:y val="-0.41084564439473675"/>
                </c:manualLayout>
              </c:layout>
              <c:tx>
                <c:rich>
                  <a:bodyPr/>
                  <a:lstStyle/>
                  <a:p>
                    <a:r>
                      <a:rPr lang="en-US" dirty="0"/>
                      <a:t>6.96%</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5A0-4D08-B4CB-473E33CE814B}"/>
                </c:ext>
              </c:extLst>
            </c:dLbl>
            <c:dLbl>
              <c:idx val="3"/>
              <c:layout>
                <c:manualLayout>
                  <c:x val="0.40031436771936346"/>
                  <c:y val="-7.855889517909373E-2"/>
                </c:manualLayout>
              </c:layout>
              <c:tx>
                <c:rich>
                  <a:bodyPr/>
                  <a:lstStyle/>
                  <a:p>
                    <a:r>
                      <a:rPr lang="en-US" dirty="0"/>
                      <a:t>8.29%</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5A0-4D08-B4CB-473E33CE814B}"/>
                </c:ext>
              </c:extLst>
            </c:dLbl>
            <c:numFmt formatCode="[$$-409]#,##0" sourceLinked="0"/>
            <c:spPr>
              <a:noFill/>
              <a:ln>
                <a:noFill/>
              </a:ln>
              <a:effectLst/>
            </c:spPr>
            <c:txPr>
              <a:bodyPr rot="0" spcFirstLastPara="1" vertOverflow="overflow" horzOverflow="overflow" vert="horz" wrap="square" lIns="0" tIns="0" rIns="0" bIns="0" anchor="ctr" anchorCtr="1">
                <a:spAutoFit/>
              </a:bodyPr>
              <a:lstStyle/>
              <a:p>
                <a:pPr>
                  <a:defRPr sz="18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ext>
            </c:extLst>
          </c:dLbls>
          <c:val>
            <c:numRef>
              <c:f>Sheet1!$B$2:$B$5</c:f>
              <c:numCache>
                <c:formatCode>0.00</c:formatCode>
                <c:ptCount val="4"/>
                <c:pt idx="0">
                  <c:v>8.2899999999999991</c:v>
                </c:pt>
                <c:pt idx="1">
                  <c:v>6.73</c:v>
                </c:pt>
                <c:pt idx="2">
                  <c:v>7.43</c:v>
                </c:pt>
                <c:pt idx="3">
                  <c:v>6.96</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85A0-4D08-B4CB-473E33CE814B}"/>
            </c:ext>
          </c:extLst>
        </c:ser>
        <c:dLbls>
          <c:showLegendKey val="0"/>
          <c:showVal val="0"/>
          <c:showCatName val="0"/>
          <c:showSerName val="0"/>
          <c:showPercent val="0"/>
          <c:showBubbleSize val="0"/>
          <c:showLeaderLines val="0"/>
        </c:dLbls>
        <c:firstSliceAng val="16"/>
        <c:holeSize val="3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2018/12/13</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ZA" smtClean="0"/>
              <a:t>2018/12/13</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ZA" smtClean="0"/>
              <a:t>‹#›</a:t>
            </a:fld>
            <a:endParaRPr lang="en-ZA"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EFDDBACE-0F8F-43FD-98F0-DEE13552DADA}" type="slidenum">
              <a:rPr lang="en-ZA" smtClean="0"/>
              <a:t>10</a:t>
            </a:fld>
            <a:endParaRPr lang="en-ZA" dirty="0"/>
          </a:p>
        </p:txBody>
      </p:sp>
    </p:spTree>
    <p:extLst>
      <p:ext uri="{BB962C8B-B14F-4D97-AF65-F5344CB8AC3E}">
        <p14:creationId xmlns:p14="http://schemas.microsoft.com/office/powerpoint/2010/main" val="3925554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EFDDBACE-0F8F-43FD-98F0-DEE13552DADA}" type="slidenum">
              <a:rPr lang="en-ZA" smtClean="0"/>
              <a:t>12</a:t>
            </a:fld>
            <a:endParaRPr lang="en-ZA" dirty="0"/>
          </a:p>
        </p:txBody>
      </p:sp>
    </p:spTree>
    <p:extLst>
      <p:ext uri="{BB962C8B-B14F-4D97-AF65-F5344CB8AC3E}">
        <p14:creationId xmlns:p14="http://schemas.microsoft.com/office/powerpoint/2010/main" val="20676220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ZA" dirty="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ZA" dirty="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smtClean="0"/>
              <a:pPr/>
              <a:t>‹#›</a:t>
            </a:fld>
            <a:endParaRPr lang="en-US" dirty="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ZA" dirty="0"/>
              <a:t>Insert or Drag &amp; Drop </a:t>
            </a:r>
            <a:br>
              <a:rPr lang="en-ZA" dirty="0"/>
            </a:br>
            <a:r>
              <a:rPr lang="en-ZA" dirty="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dirty="0"/>
              <a:t>Slide Title</a:t>
            </a:r>
            <a:endParaRPr lang="en-ZA" dirty="0"/>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pic>
        <p:nvPicPr>
          <p:cNvPr id="24" name="Picture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ZA" dirty="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ZA" dirty="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dirty="0"/>
              <a:t>Section 1 Title</a:t>
            </a:r>
            <a:endParaRPr lang="en-ZA" dirty="0"/>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dirty="0"/>
              <a:t>Section 2 Title</a:t>
            </a:r>
            <a:endParaRPr lang="en-ZA" dirty="0"/>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dirty="0"/>
              <a:t>Section 3 Title</a:t>
            </a:r>
            <a:endParaRPr lang="en-ZA" dirty="0"/>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a:t>Click to edit Master title style</a:t>
            </a:r>
            <a:endParaRPr lang="en-ZA"/>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ZA" dirty="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smtClean="0"/>
              <a:pPr/>
              <a:t>‹#›</a:t>
            </a:fld>
            <a:endParaRPr lang="en-US" dirty="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ZA" dirty="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ZA" dirty="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dirty="0"/>
              <a:t>Year</a:t>
            </a:r>
            <a:endParaRPr lang="en-ZA" dirty="0"/>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dirty="0"/>
              <a:t>Year</a:t>
            </a:r>
            <a:endParaRPr lang="en-ZA" dirty="0"/>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dirty="0"/>
              <a:t>Item Title</a:t>
            </a:r>
            <a:endParaRPr lang="en-ZA" dirty="0"/>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dirty="0"/>
              <a:t>Month, Year</a:t>
            </a:r>
            <a:endParaRPr lang="en-ZA" dirty="0"/>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a:t>Click to edit Master title style</a:t>
            </a:r>
            <a:endParaRPr lang="en-ZA"/>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ZA" dirty="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a:lstStyle>
            <a:lvl1pPr algn="ctr">
              <a:defRPr/>
            </a:lvl1pPr>
          </a:lstStyle>
          <a:p>
            <a:fld id="{B67B645E-C5E5-4727-B977-D372A0AA71D9}" type="slidenum">
              <a:rPr lang="en-US" smtClean="0"/>
              <a:pPr/>
              <a:t>‹#›</a:t>
            </a:fld>
            <a:endParaRPr lang="en-US" dirty="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endParaRPr lang="en-ZA" dirty="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ZA" dirty="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ZA" dirty="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ZA" dirty="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ZA" dirty="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dirty="0"/>
              <a:t>Name</a:t>
            </a:r>
            <a:endParaRPr lang="en-ZA" dirty="0"/>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dirty="0"/>
              <a:t>Short Bio</a:t>
            </a:r>
            <a:endParaRPr lang="en-ZA" dirty="0"/>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dirty="0"/>
              <a:t>Title</a:t>
            </a:r>
            <a:endParaRPr lang="en-ZA" dirty="0"/>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dirty="0"/>
              <a:t>Name</a:t>
            </a:r>
            <a:endParaRPr lang="en-ZA" dirty="0"/>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dirty="0"/>
              <a:t>Short Bio</a:t>
            </a:r>
            <a:endParaRPr lang="en-ZA" dirty="0"/>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dirty="0"/>
              <a:t>Title</a:t>
            </a:r>
            <a:endParaRPr lang="en-ZA" dirty="0"/>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dirty="0"/>
              <a:t>Name</a:t>
            </a:r>
            <a:endParaRPr lang="en-ZA" dirty="0"/>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dirty="0"/>
              <a:t>Short Bio</a:t>
            </a:r>
            <a:endParaRPr lang="en-ZA" dirty="0"/>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dirty="0"/>
              <a:t>Title</a:t>
            </a:r>
            <a:endParaRPr lang="en-ZA" dirty="0"/>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a:t>Click to edit Master title style</a:t>
            </a:r>
            <a:endParaRPr lang="en-ZA"/>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ZA" dirty="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a:lstStyle>
            <a:lvl1pPr algn="ctr">
              <a:defRPr/>
            </a:lvl1pPr>
          </a:lstStyle>
          <a:p>
            <a:fld id="{B67B645E-C5E5-4727-B977-D372A0AA71D9}" type="slidenum">
              <a:rPr lang="en-US" smtClean="0"/>
              <a:pPr/>
              <a:t>‹#›</a:t>
            </a:fld>
            <a:endParaRPr lang="en-US" dirty="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pic>
        <p:nvPicPr>
          <p:cNvPr id="30" name="Picture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ZA" dirty="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ZA" dirty="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ZA" dirty="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ZA" dirty="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ZA" dirty="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ZA" dirty="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ZA" dirty="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ZA" dirty="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a:t>Click to edit Master title style</a:t>
            </a:r>
            <a:endParaRPr lang="en-ZA"/>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ZA" dirty="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a:lstStyle>
            <a:lvl1pPr algn="ctr">
              <a:defRPr/>
            </a:lvl1pPr>
          </a:lstStyle>
          <a:p>
            <a:fld id="{B67B645E-C5E5-4727-B977-D372A0AA71D9}" type="slidenum">
              <a:rPr lang="en-US" smtClean="0"/>
              <a:pPr/>
              <a:t>‹#›</a:t>
            </a:fld>
            <a:endParaRPr lang="en-US" dirty="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pic>
        <p:nvPicPr>
          <p:cNvPr id="50" name="Picture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ZA" dirty="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ZA"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dirty="0"/>
              <a:t>Thank </a:t>
            </a:r>
            <a:br>
              <a:rPr lang="en-US" dirty="0"/>
            </a:br>
            <a:r>
              <a:rPr lang="en-US" dirty="0"/>
              <a:t>You</a:t>
            </a:r>
            <a:endParaRPr lang="en-ZA" dirty="0"/>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ZA"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smtClean="0"/>
              <a:pPr/>
              <a:t>‹#›</a:t>
            </a:fld>
            <a:endParaRPr lang="en-US" dirty="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a:t>
            </a:r>
            <a:endParaRPr lang="en-ZA" dirty="0"/>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dirty="0"/>
              <a:t>Email</a:t>
            </a:r>
            <a:endParaRPr lang="en-ZA" dirty="0"/>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dirty="0"/>
              <a:t>Website</a:t>
            </a:r>
            <a:endParaRPr lang="en-ZA" dirty="0"/>
          </a:p>
        </p:txBody>
      </p:sp>
      <p:pic>
        <p:nvPicPr>
          <p:cNvPr id="17" name="Picture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endParaRPr lang="en-ZA" dirty="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a:t>Click to edit Master title style</a:t>
            </a:r>
            <a:endParaRPr lang="en-ZA" dirty="0"/>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endParaRPr lang="en-ZA" dirty="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a:t>Click to edit Master title style</a:t>
            </a:r>
            <a:endParaRPr lang="en-ZA" dirty="0"/>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GB" dirty="0"/>
              <a:t>Insert or Drag &amp; Drop Your Photo</a:t>
            </a:r>
            <a:endParaRPr lang="en-ZA" dirty="0"/>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ZA"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a:t>Click to edit Master title style</a:t>
            </a:r>
            <a:endParaRPr lang="en-ZA" dirty="0"/>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ZA"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p>
            <a:pPr algn="ctr"/>
            <a:fld id="{B67B645E-C5E5-4727-B977-D372A0AA71D9}" type="slidenum">
              <a:rPr lang="en-US" smtClean="0"/>
              <a:pPr algn="ctr"/>
              <a:t>‹#›</a:t>
            </a:fld>
            <a:endParaRPr lang="en-US" dirty="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endParaRPr lang="en-ZA" dirty="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GB" dirty="0"/>
              <a:t>Insert or Drag &amp; Drop Your Photo</a:t>
            </a:r>
            <a:endParaRPr lang="en-ZA" dirty="0"/>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ZA" dirty="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ZA"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a:t>Click to edit Master title style</a:t>
            </a:r>
            <a:endParaRPr lang="en-ZA" dirty="0"/>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ZA"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a:lstStyle>
            <a:lvl1pPr>
              <a:defRPr>
                <a:solidFill>
                  <a:schemeClr val="tx1"/>
                </a:solidFill>
              </a:defRPr>
            </a:lvl1pPr>
          </a:lstStyle>
          <a:p>
            <a:pPr algn="ctr"/>
            <a:fld id="{B67B645E-C5E5-4727-B977-D372A0AA71D9}" type="slidenum">
              <a:rPr lang="en-US" smtClean="0"/>
              <a:pPr algn="ctr"/>
              <a:t>‹#›</a:t>
            </a:fld>
            <a:endParaRPr lang="en-US" dirty="0"/>
          </a:p>
        </p:txBody>
      </p:sp>
      <p:pic>
        <p:nvPicPr>
          <p:cNvPr id="15" name="Picture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a:t>Click to edit Master title style</a:t>
            </a:r>
            <a:endParaRPr lang="en-ZA"/>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ZA" dirty="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a:lstStyle/>
          <a:p>
            <a:pPr algn="ctr"/>
            <a:fld id="{B67B645E-C5E5-4727-B977-D372A0AA71D9}" type="slidenum">
              <a:rPr lang="en-US" smtClean="0"/>
              <a:pPr algn="ctr"/>
              <a:t>‹#›</a:t>
            </a:fld>
            <a:endParaRPr lang="en-US" dirty="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ZA" dirty="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ZA" dirty="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ZA" dirty="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ZA" dirty="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ZA" dirty="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ZA" dirty="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ZA"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ZA" dirty="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a:lstStyle>
            <a:lvl1pPr algn="ctr">
              <a:defRPr/>
            </a:lvl1pPr>
          </a:lstStyle>
          <a:p>
            <a:fld id="{B67B645E-C5E5-4727-B977-D372A0AA71D9}" type="slidenum">
              <a:rPr lang="en-US" smtClean="0"/>
              <a:pPr/>
              <a:t>‹#›</a:t>
            </a:fld>
            <a:endParaRPr lang="en-US" dirty="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p:nvPr>
        </p:nvSpPr>
        <p:spPr>
          <a:xfrm>
            <a:off x="6253200" y="1152525"/>
            <a:ext cx="5508000"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a:t>Click to edit Master title style</a:t>
            </a:r>
            <a:endParaRPr lang="en-ZA" dirty="0"/>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ZA" dirty="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a:lstStyle/>
          <a:p>
            <a:pPr algn="ctr"/>
            <a:fld id="{B67B645E-C5E5-4727-B977-D372A0AA71D9}" type="slidenum">
              <a:rPr lang="en-US" smtClean="0"/>
              <a:pPr algn="ctr"/>
              <a:t>‹#›</a:t>
            </a:fld>
            <a:endParaRPr 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p:nvPr>
        </p:nvSpPr>
        <p:spPr>
          <a:xfrm>
            <a:off x="6253200" y="1584325"/>
            <a:ext cx="5508000" cy="46069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a:t>Click to edit Master title style</a:t>
            </a:r>
            <a:endParaRPr lang="en-ZA"/>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ZA" dirty="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a:lstStyle/>
          <a:p>
            <a:pPr algn="ctr"/>
            <a:fld id="{B67B645E-C5E5-4727-B977-D372A0AA71D9}" type="slidenum">
              <a:rPr lang="en-US" smtClean="0"/>
              <a:pPr algn="ctr"/>
              <a:t>‹#›</a:t>
            </a:fld>
            <a:endParaRPr lang="en-US" dirty="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a:t>Click to edit Master title style</a:t>
            </a:r>
            <a:endParaRPr lang="en-ZA"/>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ZA" dirty="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a:lstStyle/>
          <a:p>
            <a:pPr algn="ctr"/>
            <a:fld id="{B67B645E-C5E5-4727-B977-D372A0AA71D9}" type="slidenum">
              <a:rPr lang="en-US" smtClean="0"/>
              <a:pPr algn="ctr"/>
              <a:t>‹#›</a:t>
            </a:fld>
            <a:endParaRPr lang="en-US"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a:t>Click to edit Master title style</a:t>
            </a:r>
            <a:endParaRPr lang="en-ZA"/>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ZA" dirty="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smtClean="0"/>
              <a:pPr algn="ctr"/>
              <a:t>‹#›</a:t>
            </a:fld>
            <a:endParaRPr lang="en-US" dirty="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ZA" dirty="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ZA" dirty="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a:t>Click to edit Master title style</a:t>
            </a:r>
            <a:endParaRPr lang="en-ZA" dirty="0"/>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ZA" dirty="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a:lstStyle/>
          <a:p>
            <a:pPr algn="ctr"/>
            <a:fld id="{B67B645E-C5E5-4727-B977-D372A0AA71D9}" type="slidenum">
              <a:rPr lang="en-US" smtClean="0"/>
              <a:pPr algn="ctr"/>
              <a:t>‹#›</a:t>
            </a:fld>
            <a:endParaRPr lang="en-US" dirty="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ZA" dirty="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ZA" dirty="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ZA" dirty="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a:t>Click to edit Master title style</a:t>
            </a:r>
            <a:endParaRPr lang="en-ZA" dirty="0"/>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ZA" dirty="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a:lstStyle/>
          <a:p>
            <a:pPr algn="ctr"/>
            <a:fld id="{B67B645E-C5E5-4727-B977-D372A0AA71D9}" type="slidenum">
              <a:rPr lang="en-US" smtClean="0"/>
              <a:pPr algn="ctr"/>
              <a:t>‹#›</a:t>
            </a:fld>
            <a:endParaRPr lang="en-US" dirty="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ZA" dirty="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ZA" dirty="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ZA" dirty="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a:t>Click to edit Master title style</a:t>
            </a:r>
            <a:endParaRPr lang="en-ZA"/>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ZA" dirty="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a:lstStyle>
            <a:lvl1pPr algn="ctr">
              <a:defRPr/>
            </a:lvl1pPr>
          </a:lstStyle>
          <a:p>
            <a:fld id="{B67B645E-C5E5-4727-B977-D372A0AA71D9}" type="slidenum">
              <a:rPr lang="en-US" smtClean="0"/>
              <a:pPr/>
              <a:t>‹#›</a:t>
            </a:fld>
            <a:endParaRPr lang="en-US" dirty="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ZA" dirty="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ZA" dirty="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ZA" dirty="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ZA" dirty="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dirty="0"/>
              <a:t>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ZA" dirty="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a:lstStyle>
            <a:lvl1pPr algn="ctr">
              <a:defRPr/>
            </a:lvl1pPr>
          </a:lstStyle>
          <a:p>
            <a:fld id="{B67B645E-C5E5-4727-B977-D372A0AA71D9}" type="slidenum">
              <a:rPr lang="en-US" smtClean="0"/>
              <a:pPr/>
              <a:t>‹#›</a:t>
            </a:fld>
            <a:endParaRPr lang="en-US" dirty="0"/>
          </a:p>
        </p:txBody>
      </p:sp>
      <p:pic>
        <p:nvPicPr>
          <p:cNvPr id="44" name="Picture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ZA" dirty="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ZA" dirty="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ZA" dirty="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ZA" dirty="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ZA" dirty="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2</a:t>
            </a:r>
            <a:endParaRPr lang="en-ZA" dirty="0"/>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3</a:t>
            </a:r>
            <a:endParaRPr lang="en-ZA" dirty="0"/>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4</a:t>
            </a:r>
            <a:endParaRPr lang="en-ZA" dirty="0"/>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ZA" dirty="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a:lstStyle>
            <a:lvl1pPr algn="ctr">
              <a:defRPr/>
            </a:lvl1pPr>
          </a:lstStyle>
          <a:p>
            <a:fld id="{B67B645E-C5E5-4727-B977-D372A0AA71D9}" type="slidenum">
              <a:rPr lang="en-US" smtClean="0"/>
              <a:pPr/>
              <a:t>‹#›</a:t>
            </a:fld>
            <a:endParaRPr lang="en-US" dirty="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dirty="0"/>
              <a:t>Slide Title</a:t>
            </a:r>
            <a:endParaRPr lang="en-ZA" dirty="0"/>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pic>
        <p:nvPicPr>
          <p:cNvPr id="53" name="Picture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ZA" dirty="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ZA" dirty="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ZA" dirty="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smtClean="0"/>
              <a:pPr/>
              <a:t>‹#›</a:t>
            </a:fld>
            <a:endParaRPr lang="en-US" dirty="0"/>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dirty="0"/>
              <a:t>Slide Title</a:t>
            </a:r>
            <a:endParaRPr lang="en-ZA" dirty="0"/>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pic>
        <p:nvPicPr>
          <p:cNvPr id="22" name="Picture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ZA" dirty="0"/>
              <a:t>Insert or Drag and Drop your Screen Design here</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dirty="0"/>
              <a:t>2</a:t>
            </a:r>
            <a:endParaRPr lang="en-ZA" dirty="0"/>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p:nvPr>
        </p:nvSpPr>
        <p:spPr>
          <a:xfrm>
            <a:off x="6753360" y="3314701"/>
            <a:ext cx="3069500" cy="30511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a:t>Click to edit Master title style</a:t>
            </a:r>
            <a:endParaRPr lang="en-ZA"/>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ZA" dirty="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ZA" dirty="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ZA" dirty="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ZA" dirty="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ZA" dirty="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endParaRPr lang="en-ZA" dirty="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ZA" dirty="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dirty="0"/>
              <a:t>Section Description</a:t>
            </a:r>
            <a:endParaRPr lang="en-ZA" dirty="0"/>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dirty="0"/>
              <a:t>2</a:t>
            </a:r>
            <a:endParaRPr lang="en-ZA" dirty="0"/>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dirty="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dirty="0"/>
              <a:t>3</a:t>
            </a:r>
            <a:endParaRPr lang="en-ZA" dirty="0"/>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dirty="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a:t>Click to edit Master title style</a:t>
            </a:r>
            <a:endParaRPr lang="en-ZA"/>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ZA" dirty="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a:lstStyle>
            <a:lvl1pPr algn="ctr">
              <a:defRPr/>
            </a:lvl1pPr>
          </a:lstStyle>
          <a:p>
            <a:fld id="{B67B645E-C5E5-4727-B977-D372A0AA71D9}" type="slidenum">
              <a:rPr lang="en-US" smtClean="0"/>
              <a:pPr/>
              <a:t>‹#›</a:t>
            </a:fld>
            <a:endParaRPr lang="en-US" dirty="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ZA" dirty="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ZA" dirty="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ZA" dirty="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ZA" dirty="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ZA" dirty="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ZA" dirty="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ZA" dirty="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ZA" dirty="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ZA" dirty="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ZA" dirty="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a:t>Click to edit Master title style</a:t>
            </a:r>
            <a:endParaRPr lang="en-ZA"/>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ZA" dirty="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a:lstStyle>
            <a:lvl1pPr algn="ctr">
              <a:defRPr/>
            </a:lvl1p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a:t>Click to edit Master title style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ZA" dirty="0"/>
          </a:p>
        </p:txBody>
      </p:sp>
      <p:pic>
        <p:nvPicPr>
          <p:cNvPr id="12" name="Picture 11">
            <a:extLst>
              <a:ext uri="{FF2B5EF4-FFF2-40B4-BE49-F238E27FC236}">
                <a16:creationId xmlns:a16="http://schemas.microsoft.com/office/drawing/2014/main" id="{0B6E215A-5CBB-4D87-AC07-D4489F92376D}"/>
              </a:ext>
            </a:extLst>
          </p:cNvPr>
          <p:cNvPicPr>
            <a:picLocks noChangeAspect="1"/>
          </p:cNvPicPr>
          <p:nvPr userDrawn="1"/>
        </p:nvPicPr>
        <p:blipFill>
          <a:blip r:embed="rId2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smtClean="0">
                <a:solidFill>
                  <a:schemeClr val="bg1"/>
                </a:solidFill>
              </a:defRPr>
            </a:lvl1p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4.png"/><Relationship Id="rId3" Type="http://schemas.openxmlformats.org/officeDocument/2006/relationships/image" Target="../media/image6.sv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2.xml"/><Relationship Id="rId6" Type="http://schemas.openxmlformats.org/officeDocument/2006/relationships/chart" Target="../charts/chart1.xml"/><Relationship Id="rId11" Type="http://schemas.openxmlformats.org/officeDocument/2006/relationships/image" Target="../media/image4.png"/><Relationship Id="rId5" Type="http://schemas.openxmlformats.org/officeDocument/2006/relationships/image" Target="../media/image8.svg"/><Relationship Id="rId10" Type="http://schemas.openxmlformats.org/officeDocument/2006/relationships/image" Target="../media/image12.svg"/><Relationship Id="rId4" Type="http://schemas.openxmlformats.org/officeDocument/2006/relationships/image" Target="../media/image7.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p:txBody>
          <a:bodyPr/>
          <a:lstStyle/>
          <a:p>
            <a:r>
              <a:rPr lang="en-ZA" dirty="0"/>
              <a:t>Product Wizard</a:t>
            </a:r>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p:txBody>
          <a:bodyPr/>
          <a:lstStyle/>
          <a:p>
            <a:r>
              <a:rPr lang="en-ZA" dirty="0"/>
              <a:t>Mobile Application </a:t>
            </a:r>
          </a:p>
        </p:txBody>
      </p:sp>
      <p:pic>
        <p:nvPicPr>
          <p:cNvPr id="18" name="Picture 17" descr="A close up of a sign&#10;&#10;Description generated with high confidence">
            <a:extLst>
              <a:ext uri="{FF2B5EF4-FFF2-40B4-BE49-F238E27FC236}">
                <a16:creationId xmlns:a16="http://schemas.microsoft.com/office/drawing/2014/main" id="{4EC835FC-2656-4221-A5B6-A5CB023A1A16}"/>
              </a:ext>
            </a:extLst>
          </p:cNvPr>
          <p:cNvPicPr>
            <a:picLocks noChangeAspect="1"/>
          </p:cNvPicPr>
          <p:nvPr/>
        </p:nvPicPr>
        <p:blipFill>
          <a:blip r:embed="rId2"/>
          <a:stretch>
            <a:fillRect/>
          </a:stretch>
        </p:blipFill>
        <p:spPr>
          <a:xfrm>
            <a:off x="1117023" y="438150"/>
            <a:ext cx="5124450" cy="5981700"/>
          </a:xfrm>
          <a:prstGeom prst="rect">
            <a:avLst/>
          </a:prstGeom>
        </p:spPr>
      </p:pic>
    </p:spTree>
    <p:extLst>
      <p:ext uri="{BB962C8B-B14F-4D97-AF65-F5344CB8AC3E}">
        <p14:creationId xmlns:p14="http://schemas.microsoft.com/office/powerpoint/2010/main" val="80926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lose up of a sign&#10;&#10;Description generated with high confidence">
            <a:extLst>
              <a:ext uri="{FF2B5EF4-FFF2-40B4-BE49-F238E27FC236}">
                <a16:creationId xmlns:a16="http://schemas.microsoft.com/office/drawing/2014/main" id="{8589CF45-1462-4A76-8257-AEDAF23F9573}"/>
              </a:ext>
            </a:extLst>
          </p:cNvPr>
          <p:cNvPicPr>
            <a:picLocks noChangeAspect="1"/>
          </p:cNvPicPr>
          <p:nvPr/>
        </p:nvPicPr>
        <p:blipFill>
          <a:blip r:embed="rId3"/>
          <a:stretch>
            <a:fillRect/>
          </a:stretch>
        </p:blipFill>
        <p:spPr>
          <a:xfrm>
            <a:off x="6511974" y="145390"/>
            <a:ext cx="5124450" cy="5981700"/>
          </a:xfrm>
          <a:prstGeom prst="rect">
            <a:avLst/>
          </a:prstGeom>
        </p:spPr>
      </p:pic>
      <p:sp>
        <p:nvSpPr>
          <p:cNvPr id="3" name="Title 2">
            <a:extLst>
              <a:ext uri="{FF2B5EF4-FFF2-40B4-BE49-F238E27FC236}">
                <a16:creationId xmlns:a16="http://schemas.microsoft.com/office/drawing/2014/main" id="{D2DDABB1-5E6B-4365-AD9E-DDCE7E972742}"/>
              </a:ext>
            </a:extLst>
          </p:cNvPr>
          <p:cNvSpPr>
            <a:spLocks noGrp="1"/>
          </p:cNvSpPr>
          <p:nvPr>
            <p:ph type="title"/>
          </p:nvPr>
        </p:nvSpPr>
        <p:spPr bwMode="ltGray">
          <a:xfrm>
            <a:off x="0" y="1540884"/>
            <a:ext cx="5124450" cy="2078699"/>
          </a:xfrm>
        </p:spPr>
        <p:txBody>
          <a:bodyPr/>
          <a:lstStyle/>
          <a:p>
            <a:r>
              <a:rPr lang="en-ZA" sz="7200" dirty="0" err="1"/>
              <a:t>DEMo</a:t>
            </a:r>
            <a:endParaRPr lang="en-ZA" sz="7200" dirty="0"/>
          </a:p>
        </p:txBody>
      </p:sp>
      <p:sp>
        <p:nvSpPr>
          <p:cNvPr id="19" name="Slide Number Placeholder 18">
            <a:extLst>
              <a:ext uri="{FF2B5EF4-FFF2-40B4-BE49-F238E27FC236}">
                <a16:creationId xmlns:a16="http://schemas.microsoft.com/office/drawing/2014/main" id="{719DF40F-7D18-4AEB-B04C-9870555D297B}"/>
              </a:ext>
            </a:extLst>
          </p:cNvPr>
          <p:cNvSpPr>
            <a:spLocks noGrp="1"/>
          </p:cNvSpPr>
          <p:nvPr>
            <p:ph type="sldNum" sz="quarter" idx="11"/>
          </p:nvPr>
        </p:nvSpPr>
        <p:spPr/>
        <p:txBody>
          <a:bodyPr/>
          <a:lstStyle/>
          <a:p>
            <a:fld id="{B67B645E-C5E5-4727-B977-D372A0AA71D9}" type="slidenum">
              <a:rPr lang="en-US" smtClean="0"/>
              <a:pPr/>
              <a:t>10</a:t>
            </a:fld>
            <a:endParaRPr lang="en-US" dirty="0"/>
          </a:p>
        </p:txBody>
      </p:sp>
      <p:pic>
        <p:nvPicPr>
          <p:cNvPr id="17" name="Picture 16">
            <a:extLst>
              <a:ext uri="{FF2B5EF4-FFF2-40B4-BE49-F238E27FC236}">
                <a16:creationId xmlns:a16="http://schemas.microsoft.com/office/drawing/2014/main" id="{D95E2883-F600-42A5-A0FB-4E32D2FA4E6E}"/>
              </a:ext>
            </a:extLst>
          </p:cNvPr>
          <p:cNvPicPr>
            <a:picLocks noChangeAspect="1"/>
          </p:cNvPicPr>
          <p:nvPr/>
        </p:nvPicPr>
        <p:blipFill>
          <a:blip r:embed="rId4"/>
          <a:stretch>
            <a:fillRect/>
          </a:stretch>
        </p:blipFill>
        <p:spPr>
          <a:xfrm>
            <a:off x="10008728" y="6282512"/>
            <a:ext cx="1676545" cy="493819"/>
          </a:xfrm>
          <a:prstGeom prst="rect">
            <a:avLst/>
          </a:prstGeom>
        </p:spPr>
      </p:pic>
    </p:spTree>
    <p:extLst>
      <p:ext uri="{BB962C8B-B14F-4D97-AF65-F5344CB8AC3E}">
        <p14:creationId xmlns:p14="http://schemas.microsoft.com/office/powerpoint/2010/main" val="1332546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1">
            <a:extLst>
              <a:ext uri="{FF2B5EF4-FFF2-40B4-BE49-F238E27FC236}">
                <a16:creationId xmlns:a16="http://schemas.microsoft.com/office/drawing/2014/main" id="{E612258B-809C-4937-88CC-45880B3C8264}"/>
              </a:ext>
            </a:extLst>
          </p:cNvPr>
          <p:cNvSpPr>
            <a:spLocks noGrp="1"/>
          </p:cNvSpPr>
          <p:nvPr>
            <p:ph type="sldNum" sz="quarter" idx="52"/>
          </p:nvPr>
        </p:nvSpPr>
        <p:spPr/>
        <p:txBody>
          <a:bodyPr/>
          <a:lstStyle/>
          <a:p>
            <a:fld id="{B67B645E-C5E5-4727-B977-D372A0AA71D9}" type="slidenum">
              <a:rPr lang="en-US" smtClean="0"/>
              <a:pPr/>
              <a:t>11</a:t>
            </a:fld>
            <a:endParaRPr lang="en-US" dirty="0"/>
          </a:p>
        </p:txBody>
      </p:sp>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a:xfrm>
            <a:off x="1068549" y="184578"/>
            <a:ext cx="11329200" cy="432000"/>
          </a:xfrm>
        </p:spPr>
        <p:txBody>
          <a:bodyPr/>
          <a:lstStyle/>
          <a:p>
            <a:r>
              <a:rPr lang="en-ZA" dirty="0"/>
              <a:t>Product Wizard</a:t>
            </a:r>
          </a:p>
        </p:txBody>
      </p:sp>
      <p:pic>
        <p:nvPicPr>
          <p:cNvPr id="61" name="Picture 60">
            <a:extLst>
              <a:ext uri="{FF2B5EF4-FFF2-40B4-BE49-F238E27FC236}">
                <a16:creationId xmlns:a16="http://schemas.microsoft.com/office/drawing/2014/main" id="{DFD63A29-9807-41AB-853B-65119C082CB5}"/>
              </a:ext>
            </a:extLst>
          </p:cNvPr>
          <p:cNvPicPr>
            <a:picLocks noChangeAspect="1"/>
          </p:cNvPicPr>
          <p:nvPr/>
        </p:nvPicPr>
        <p:blipFill>
          <a:blip r:embed="rId4"/>
          <a:stretch>
            <a:fillRect/>
          </a:stretch>
        </p:blipFill>
        <p:spPr>
          <a:xfrm>
            <a:off x="10017793" y="6361866"/>
            <a:ext cx="1682642" cy="493819"/>
          </a:xfrm>
          <a:prstGeom prst="rect">
            <a:avLst/>
          </a:prstGeom>
        </p:spPr>
      </p:pic>
      <p:sp>
        <p:nvSpPr>
          <p:cNvPr id="62" name="Text Placeholder 4">
            <a:extLst>
              <a:ext uri="{FF2B5EF4-FFF2-40B4-BE49-F238E27FC236}">
                <a16:creationId xmlns:a16="http://schemas.microsoft.com/office/drawing/2014/main" id="{1A8AE052-C0F7-41C5-B77D-EB53C008378F}"/>
              </a:ext>
            </a:extLst>
          </p:cNvPr>
          <p:cNvSpPr txBox="1">
            <a:spLocks/>
          </p:cNvSpPr>
          <p:nvPr/>
        </p:nvSpPr>
        <p:spPr>
          <a:xfrm>
            <a:off x="995254" y="516662"/>
            <a:ext cx="7342631" cy="775104"/>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2E7A40"/>
              </a:buClr>
              <a:buSzTx/>
              <a:buFont typeface="Arial" panose="020B0604020202020204" pitchFamily="34" charset="0"/>
              <a:buNone/>
              <a:tabLst/>
              <a:defRPr/>
            </a:pPr>
            <a:r>
              <a:rPr kumimoji="0" lang="en-US" sz="2000" b="0" i="0" u="none" strike="noStrike" kern="1200" cap="none" spc="300" normalizeH="0" baseline="0" noProof="0" dirty="0">
                <a:ln>
                  <a:noFill/>
                </a:ln>
                <a:solidFill>
                  <a:srgbClr val="014067"/>
                </a:solidFill>
                <a:effectLst/>
                <a:uLnTx/>
                <a:uFillTx/>
                <a:latin typeface="Calibri"/>
                <a:ea typeface="+mn-ea"/>
                <a:cs typeface="+mn-cs"/>
              </a:rPr>
              <a:t>Demo</a:t>
            </a:r>
          </a:p>
        </p:txBody>
      </p:sp>
      <p:pic>
        <p:nvPicPr>
          <p:cNvPr id="63" name="Picture 62" descr="A close up of a sign&#10;&#10;Description generated with high confidence">
            <a:extLst>
              <a:ext uri="{FF2B5EF4-FFF2-40B4-BE49-F238E27FC236}">
                <a16:creationId xmlns:a16="http://schemas.microsoft.com/office/drawing/2014/main" id="{FE1A8073-6EAF-4FB1-AF3B-49D1E973F669}"/>
              </a:ext>
            </a:extLst>
          </p:cNvPr>
          <p:cNvPicPr>
            <a:picLocks noChangeAspect="1"/>
          </p:cNvPicPr>
          <p:nvPr/>
        </p:nvPicPr>
        <p:blipFill>
          <a:blip r:embed="rId5"/>
          <a:stretch>
            <a:fillRect/>
          </a:stretch>
        </p:blipFill>
        <p:spPr>
          <a:xfrm>
            <a:off x="0" y="-106990"/>
            <a:ext cx="1068549" cy="1247303"/>
          </a:xfrm>
          <a:prstGeom prst="rect">
            <a:avLst/>
          </a:prstGeom>
        </p:spPr>
      </p:pic>
      <p:pic>
        <p:nvPicPr>
          <p:cNvPr id="2" name="ProductWizardDemo">
            <a:hlinkClick r:id="" action="ppaction://media"/>
            <a:extLst>
              <a:ext uri="{FF2B5EF4-FFF2-40B4-BE49-F238E27FC236}">
                <a16:creationId xmlns:a16="http://schemas.microsoft.com/office/drawing/2014/main" id="{5DAE3FF8-07E3-4B0D-922E-0FE34DEAE9C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63803" y="811015"/>
            <a:ext cx="7917342" cy="5938006"/>
          </a:xfrm>
          <a:prstGeom prst="rect">
            <a:avLst/>
          </a:prstGeom>
        </p:spPr>
      </p:pic>
    </p:spTree>
    <p:extLst>
      <p:ext uri="{BB962C8B-B14F-4D97-AF65-F5344CB8AC3E}">
        <p14:creationId xmlns:p14="http://schemas.microsoft.com/office/powerpoint/2010/main" val="344308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7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lose up of a sign&#10;&#10;Description generated with high confidence">
            <a:extLst>
              <a:ext uri="{FF2B5EF4-FFF2-40B4-BE49-F238E27FC236}">
                <a16:creationId xmlns:a16="http://schemas.microsoft.com/office/drawing/2014/main" id="{8589CF45-1462-4A76-8257-AEDAF23F9573}"/>
              </a:ext>
            </a:extLst>
          </p:cNvPr>
          <p:cNvPicPr>
            <a:picLocks noChangeAspect="1"/>
          </p:cNvPicPr>
          <p:nvPr/>
        </p:nvPicPr>
        <p:blipFill>
          <a:blip r:embed="rId3"/>
          <a:stretch>
            <a:fillRect/>
          </a:stretch>
        </p:blipFill>
        <p:spPr>
          <a:xfrm>
            <a:off x="6511974" y="145390"/>
            <a:ext cx="5124450" cy="5981700"/>
          </a:xfrm>
          <a:prstGeom prst="rect">
            <a:avLst/>
          </a:prstGeom>
        </p:spPr>
      </p:pic>
      <p:sp>
        <p:nvSpPr>
          <p:cNvPr id="3" name="Title 2">
            <a:extLst>
              <a:ext uri="{FF2B5EF4-FFF2-40B4-BE49-F238E27FC236}">
                <a16:creationId xmlns:a16="http://schemas.microsoft.com/office/drawing/2014/main" id="{D2DDABB1-5E6B-4365-AD9E-DDCE7E972742}"/>
              </a:ext>
            </a:extLst>
          </p:cNvPr>
          <p:cNvSpPr>
            <a:spLocks noGrp="1"/>
          </p:cNvSpPr>
          <p:nvPr>
            <p:ph type="title"/>
          </p:nvPr>
        </p:nvSpPr>
        <p:spPr bwMode="ltGray">
          <a:xfrm>
            <a:off x="0" y="692745"/>
            <a:ext cx="5124450" cy="2078699"/>
          </a:xfrm>
        </p:spPr>
        <p:txBody>
          <a:bodyPr/>
          <a:lstStyle/>
          <a:p>
            <a:r>
              <a:rPr lang="en-ZA" sz="7200" dirty="0"/>
              <a:t>Thank  You</a:t>
            </a:r>
          </a:p>
        </p:txBody>
      </p:sp>
      <p:sp>
        <p:nvSpPr>
          <p:cNvPr id="4" name="Subtitle 3">
            <a:extLst>
              <a:ext uri="{FF2B5EF4-FFF2-40B4-BE49-F238E27FC236}">
                <a16:creationId xmlns:a16="http://schemas.microsoft.com/office/drawing/2014/main" id="{37530160-A714-49C8-85A0-932553905B40}"/>
              </a:ext>
            </a:extLst>
          </p:cNvPr>
          <p:cNvSpPr>
            <a:spLocks noGrp="1"/>
          </p:cNvSpPr>
          <p:nvPr>
            <p:ph type="subTitle" idx="1"/>
          </p:nvPr>
        </p:nvSpPr>
        <p:spPr bwMode="gray">
          <a:xfrm>
            <a:off x="820491" y="2771444"/>
            <a:ext cx="4303959" cy="271807"/>
          </a:xfrm>
        </p:spPr>
        <p:txBody>
          <a:bodyPr/>
          <a:lstStyle/>
          <a:p>
            <a:r>
              <a:rPr lang="en-ZA" noProof="1"/>
              <a:t>K.O.D Inc</a:t>
            </a:r>
          </a:p>
        </p:txBody>
      </p:sp>
      <p:sp>
        <p:nvSpPr>
          <p:cNvPr id="19" name="Slide Number Placeholder 18">
            <a:extLst>
              <a:ext uri="{FF2B5EF4-FFF2-40B4-BE49-F238E27FC236}">
                <a16:creationId xmlns:a16="http://schemas.microsoft.com/office/drawing/2014/main" id="{719DF40F-7D18-4AEB-B04C-9870555D297B}"/>
              </a:ext>
            </a:extLst>
          </p:cNvPr>
          <p:cNvSpPr>
            <a:spLocks noGrp="1"/>
          </p:cNvSpPr>
          <p:nvPr>
            <p:ph type="sldNum" sz="quarter" idx="11"/>
          </p:nvPr>
        </p:nvSpPr>
        <p:spPr/>
        <p:txBody>
          <a:bodyPr/>
          <a:lstStyle/>
          <a:p>
            <a:fld id="{B67B645E-C5E5-4727-B977-D372A0AA71D9}" type="slidenum">
              <a:rPr lang="en-US" smtClean="0"/>
              <a:pPr/>
              <a:t>12</a:t>
            </a:fld>
            <a:endParaRPr lang="en-US" dirty="0"/>
          </a:p>
        </p:txBody>
      </p:sp>
      <p:pic>
        <p:nvPicPr>
          <p:cNvPr id="17" name="Picture 16">
            <a:extLst>
              <a:ext uri="{FF2B5EF4-FFF2-40B4-BE49-F238E27FC236}">
                <a16:creationId xmlns:a16="http://schemas.microsoft.com/office/drawing/2014/main" id="{D95E2883-F600-42A5-A0FB-4E32D2FA4E6E}"/>
              </a:ext>
            </a:extLst>
          </p:cNvPr>
          <p:cNvPicPr>
            <a:picLocks noChangeAspect="1"/>
          </p:cNvPicPr>
          <p:nvPr/>
        </p:nvPicPr>
        <p:blipFill>
          <a:blip r:embed="rId4"/>
          <a:stretch>
            <a:fillRect/>
          </a:stretch>
        </p:blipFill>
        <p:spPr>
          <a:xfrm>
            <a:off x="10008728" y="6282512"/>
            <a:ext cx="1676545" cy="493819"/>
          </a:xfrm>
          <a:prstGeom prst="rect">
            <a:avLst/>
          </a:prstGeom>
        </p:spPr>
      </p:pic>
    </p:spTree>
    <p:extLst>
      <p:ext uri="{BB962C8B-B14F-4D97-AF65-F5344CB8AC3E}">
        <p14:creationId xmlns:p14="http://schemas.microsoft.com/office/powerpoint/2010/main" val="311331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432000" y="1487054"/>
            <a:ext cx="5664000" cy="4653241"/>
          </a:xfrm>
        </p:spPr>
        <p:txBody>
          <a:bodyPr/>
          <a:lstStyle/>
          <a:p>
            <a:pPr marL="342900" lvl="0" indent="-342900">
              <a:lnSpc>
                <a:spcPct val="100000"/>
              </a:lnSpc>
              <a:spcBef>
                <a:spcPts val="0"/>
              </a:spcBef>
            </a:pPr>
            <a:r>
              <a:rPr lang="en-US" sz="2400" dirty="0">
                <a:solidFill>
                  <a:srgbClr val="000000"/>
                </a:solidFill>
                <a:latin typeface="Segoe UI Light"/>
              </a:rPr>
              <a:t>Product Wizard is a lightweight mobile application that allows its users to scan or input the barcode of products and return the information of that specific product. </a:t>
            </a:r>
          </a:p>
          <a:p>
            <a:pPr marL="342900" lvl="0" indent="-342900">
              <a:lnSpc>
                <a:spcPct val="100000"/>
              </a:lnSpc>
              <a:spcBef>
                <a:spcPts val="0"/>
              </a:spcBef>
            </a:pPr>
            <a:endParaRPr lang="en-US" sz="2400" dirty="0">
              <a:solidFill>
                <a:srgbClr val="000000"/>
              </a:solidFill>
              <a:latin typeface="Segoe UI Light"/>
            </a:endParaRPr>
          </a:p>
          <a:p>
            <a:pPr marL="0" lvl="0" indent="0">
              <a:lnSpc>
                <a:spcPct val="100000"/>
              </a:lnSpc>
              <a:spcBef>
                <a:spcPts val="0"/>
              </a:spcBef>
              <a:buNone/>
            </a:pPr>
            <a:endParaRPr lang="en-US" sz="2400" dirty="0">
              <a:solidFill>
                <a:srgbClr val="000000"/>
              </a:solidFill>
              <a:latin typeface="Segoe UI Light"/>
            </a:endParaRPr>
          </a:p>
          <a:p>
            <a:pPr marL="342900" lvl="0" indent="-342900">
              <a:lnSpc>
                <a:spcPct val="100000"/>
              </a:lnSpc>
              <a:spcBef>
                <a:spcPts val="0"/>
              </a:spcBef>
            </a:pPr>
            <a:r>
              <a:rPr lang="en-US" sz="2400" dirty="0">
                <a:solidFill>
                  <a:srgbClr val="000000"/>
                </a:solidFill>
                <a:latin typeface="Segoe UI Light"/>
              </a:rPr>
              <a:t>This mobile application utilizes the device camera to scan the barcode of many different products. If the product isn’t registered, users have the ability to enter the product information and add it to the users personalized product list.</a:t>
            </a:r>
          </a:p>
          <a:p>
            <a:endParaRPr lang="en-ZA" noProof="1"/>
          </a:p>
        </p:txBody>
      </p:sp>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smtClean="0"/>
              <a:pPr/>
              <a:t>2</a:t>
            </a:fld>
            <a:endParaRPr lang="en-US" dirty="0"/>
          </a:p>
        </p:txBody>
      </p:sp>
      <p:sp>
        <p:nvSpPr>
          <p:cNvPr id="14" name="TextBox 13">
            <a:extLst>
              <a:ext uri="{FF2B5EF4-FFF2-40B4-BE49-F238E27FC236}">
                <a16:creationId xmlns:a16="http://schemas.microsoft.com/office/drawing/2014/main" id="{190C4DD5-954A-420C-8F49-C63A5BEC47AF}"/>
              </a:ext>
            </a:extLst>
          </p:cNvPr>
          <p:cNvSpPr txBox="1"/>
          <p:nvPr/>
        </p:nvSpPr>
        <p:spPr>
          <a:xfrm>
            <a:off x="10045148" y="6385422"/>
            <a:ext cx="1627740" cy="369332"/>
          </a:xfrm>
          <a:prstGeom prst="rect">
            <a:avLst/>
          </a:prstGeom>
          <a:solidFill>
            <a:schemeClr val="accent1">
              <a:lumMod val="40000"/>
              <a:lumOff val="60000"/>
            </a:schemeClr>
          </a:solidFill>
        </p:spPr>
        <p:txBody>
          <a:bodyPr wrap="square" rtlCol="0">
            <a:spAutoFit/>
          </a:bodyPr>
          <a:lstStyle/>
          <a:p>
            <a:r>
              <a:rPr lang="en-US" dirty="0"/>
              <a:t>ProductWizard</a:t>
            </a:r>
          </a:p>
        </p:txBody>
      </p:sp>
      <p:sp>
        <p:nvSpPr>
          <p:cNvPr id="16" name="Subtitle 2">
            <a:extLst>
              <a:ext uri="{FF2B5EF4-FFF2-40B4-BE49-F238E27FC236}">
                <a16:creationId xmlns:a16="http://schemas.microsoft.com/office/drawing/2014/main" id="{3CA54BEC-87C3-4046-B368-2113B24627FE}"/>
              </a:ext>
            </a:extLst>
          </p:cNvPr>
          <p:cNvSpPr>
            <a:spLocks noGrp="1"/>
          </p:cNvSpPr>
          <p:nvPr>
            <p:ph type="subTitle" idx="1"/>
          </p:nvPr>
        </p:nvSpPr>
        <p:spPr>
          <a:xfrm>
            <a:off x="2579908" y="193236"/>
            <a:ext cx="4099187" cy="524470"/>
          </a:xfrm>
        </p:spPr>
        <p:txBody>
          <a:bodyPr/>
          <a:lstStyle/>
          <a:p>
            <a:pPr algn="ctr"/>
            <a:r>
              <a:rPr lang="en-ZA" sz="3200" dirty="0">
                <a:solidFill>
                  <a:schemeClr val="tx1"/>
                </a:solidFill>
                <a:latin typeface="+mj-lt"/>
              </a:rPr>
              <a:t>Product Wizard Overview</a:t>
            </a:r>
          </a:p>
        </p:txBody>
      </p:sp>
      <p:pic>
        <p:nvPicPr>
          <p:cNvPr id="9" name="Picture 8" descr="A close up of a sign&#10;&#10;Description generated with high confidence">
            <a:extLst>
              <a:ext uri="{FF2B5EF4-FFF2-40B4-BE49-F238E27FC236}">
                <a16:creationId xmlns:a16="http://schemas.microsoft.com/office/drawing/2014/main" id="{3915B82D-25C4-498E-A815-C22A48F738C8}"/>
              </a:ext>
            </a:extLst>
          </p:cNvPr>
          <p:cNvPicPr>
            <a:picLocks noChangeAspect="1"/>
          </p:cNvPicPr>
          <p:nvPr/>
        </p:nvPicPr>
        <p:blipFill>
          <a:blip r:embed="rId2"/>
          <a:stretch>
            <a:fillRect/>
          </a:stretch>
        </p:blipFill>
        <p:spPr>
          <a:xfrm>
            <a:off x="6899563" y="455471"/>
            <a:ext cx="4621566" cy="5394690"/>
          </a:xfrm>
          <a:prstGeom prst="rect">
            <a:avLst/>
          </a:prstGeom>
        </p:spPr>
      </p:pic>
    </p:spTree>
    <p:extLst>
      <p:ext uri="{BB962C8B-B14F-4D97-AF65-F5344CB8AC3E}">
        <p14:creationId xmlns:p14="http://schemas.microsoft.com/office/powerpoint/2010/main" val="2831414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alpha val="46000"/>
              </a:schemeClr>
            </a:gs>
          </a:gsLst>
          <a:path path="circle">
            <a:fillToRect r="100000" b="100000"/>
          </a:path>
        </a:gradFill>
        <a:effectLst/>
      </p:bgPr>
    </p:bg>
    <p:spTree>
      <p:nvGrpSpPr>
        <p:cNvPr id="1" name=""/>
        <p:cNvGrpSpPr/>
        <p:nvPr/>
      </p:nvGrpSpPr>
      <p:grpSpPr>
        <a:xfrm>
          <a:off x="0" y="0"/>
          <a:ext cx="0" cy="0"/>
          <a:chOff x="0" y="0"/>
          <a:chExt cx="0" cy="0"/>
        </a:xfrm>
      </p:grpSpPr>
      <p:sp>
        <p:nvSpPr>
          <p:cNvPr id="36" name="Freeform: Shape 35" descr="decorative element">
            <a:extLst>
              <a:ext uri="{FF2B5EF4-FFF2-40B4-BE49-F238E27FC236}">
                <a16:creationId xmlns:a16="http://schemas.microsoft.com/office/drawing/2014/main" id="{477B249B-6BEA-434A-BC3B-4AD29BAA51CB}"/>
              </a:ext>
              <a:ext uri="{C183D7F6-B498-43B3-948B-1728B52AA6E4}">
                <adec:decorative xmlns:adec="http://schemas.microsoft.com/office/drawing/2017/decorative" val="1"/>
              </a:ext>
            </a:extLst>
          </p:cNvPr>
          <p:cNvSpPr/>
          <p:nvPr/>
        </p:nvSpPr>
        <p:spPr>
          <a:xfrm rot="10800000">
            <a:off x="8085420" y="973200"/>
            <a:ext cx="985859" cy="97285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bg1"/>
          </a:solidFill>
          <a:ln w="9525" cap="flat">
            <a:noFill/>
            <a:prstDash val="solid"/>
            <a:miter/>
          </a:ln>
        </p:spPr>
        <p:txBody>
          <a:bodyPr rtlCol="0" anchor="ctr"/>
          <a:lstStyle/>
          <a:p>
            <a:endParaRPr lang="en-ZA" dirty="0"/>
          </a:p>
        </p:txBody>
      </p:sp>
      <p:sp>
        <p:nvSpPr>
          <p:cNvPr id="37" name="Freeform: Shape 36" descr="decorative element">
            <a:extLst>
              <a:ext uri="{FF2B5EF4-FFF2-40B4-BE49-F238E27FC236}">
                <a16:creationId xmlns:a16="http://schemas.microsoft.com/office/drawing/2014/main" id="{9172D952-E964-4C1C-8560-9E3363212690}"/>
              </a:ext>
              <a:ext uri="{C183D7F6-B498-43B3-948B-1728B52AA6E4}">
                <adec:decorative xmlns:adec="http://schemas.microsoft.com/office/drawing/2017/decorative" val="1"/>
              </a:ext>
            </a:extLst>
          </p:cNvPr>
          <p:cNvSpPr/>
          <p:nvPr/>
        </p:nvSpPr>
        <p:spPr>
          <a:xfrm rot="10800000">
            <a:off x="3240284" y="4310354"/>
            <a:ext cx="985859" cy="97285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bg1"/>
          </a:solidFill>
          <a:ln w="9525" cap="flat">
            <a:noFill/>
            <a:prstDash val="solid"/>
            <a:miter/>
          </a:ln>
        </p:spPr>
        <p:txBody>
          <a:bodyPr rtlCol="0" anchor="ctr"/>
          <a:lstStyle/>
          <a:p>
            <a:endParaRPr lang="en-ZA" dirty="0"/>
          </a:p>
        </p:txBody>
      </p:sp>
      <p:sp>
        <p:nvSpPr>
          <p:cNvPr id="38" name="Freeform: Shape 37" descr="decorative element">
            <a:extLst>
              <a:ext uri="{FF2B5EF4-FFF2-40B4-BE49-F238E27FC236}">
                <a16:creationId xmlns:a16="http://schemas.microsoft.com/office/drawing/2014/main" id="{A83BEAAC-1010-4C46-BBDE-3A328DBB87A1}"/>
              </a:ext>
              <a:ext uri="{C183D7F6-B498-43B3-948B-1728B52AA6E4}">
                <adec:decorative xmlns:adec="http://schemas.microsoft.com/office/drawing/2017/decorative" val="1"/>
              </a:ext>
            </a:extLst>
          </p:cNvPr>
          <p:cNvSpPr/>
          <p:nvPr/>
        </p:nvSpPr>
        <p:spPr>
          <a:xfrm rot="10800000">
            <a:off x="8085420" y="4310354"/>
            <a:ext cx="985859" cy="97285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bg1"/>
          </a:solidFill>
          <a:ln w="9525" cap="flat">
            <a:noFill/>
            <a:prstDash val="solid"/>
            <a:miter/>
          </a:ln>
        </p:spPr>
        <p:txBody>
          <a:bodyPr rtlCol="0" anchor="ctr"/>
          <a:lstStyle/>
          <a:p>
            <a:endParaRPr lang="en-ZA" dirty="0"/>
          </a:p>
        </p:txBody>
      </p:sp>
      <p:sp>
        <p:nvSpPr>
          <p:cNvPr id="34" name="Freeform: Shape 33" descr="decorative element">
            <a:extLst>
              <a:ext uri="{FF2B5EF4-FFF2-40B4-BE49-F238E27FC236}">
                <a16:creationId xmlns:a16="http://schemas.microsoft.com/office/drawing/2014/main" id="{9FB1F0B7-718A-49B0-BF43-C972DC25B24A}"/>
              </a:ext>
              <a:ext uri="{C183D7F6-B498-43B3-948B-1728B52AA6E4}">
                <adec:decorative xmlns:adec="http://schemas.microsoft.com/office/drawing/2017/decorative" val="1"/>
              </a:ext>
            </a:extLst>
          </p:cNvPr>
          <p:cNvSpPr/>
          <p:nvPr/>
        </p:nvSpPr>
        <p:spPr>
          <a:xfrm rot="10800000">
            <a:off x="3240284" y="973200"/>
            <a:ext cx="985859" cy="97285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bg1"/>
          </a:solidFill>
          <a:ln w="9525" cap="flat">
            <a:noFill/>
            <a:prstDash val="solid"/>
            <a:miter/>
          </a:ln>
        </p:spPr>
        <p:txBody>
          <a:bodyPr rtlCol="0" anchor="ctr"/>
          <a:lstStyle/>
          <a:p>
            <a:endParaRPr lang="en-ZA" dirty="0"/>
          </a:p>
        </p:txBody>
      </p:sp>
      <p:sp>
        <p:nvSpPr>
          <p:cNvPr id="2" name="Title 1">
            <a:extLst>
              <a:ext uri="{FF2B5EF4-FFF2-40B4-BE49-F238E27FC236}">
                <a16:creationId xmlns:a16="http://schemas.microsoft.com/office/drawing/2014/main" id="{5225BC95-9A61-42D6-889E-D19E72BED8CC}"/>
              </a:ext>
            </a:extLst>
          </p:cNvPr>
          <p:cNvSpPr>
            <a:spLocks noGrp="1"/>
          </p:cNvSpPr>
          <p:nvPr>
            <p:ph type="title"/>
          </p:nvPr>
        </p:nvSpPr>
        <p:spPr>
          <a:xfrm>
            <a:off x="995211" y="283073"/>
            <a:ext cx="4357610" cy="432000"/>
          </a:xfrm>
        </p:spPr>
        <p:txBody>
          <a:bodyPr/>
          <a:lstStyle/>
          <a:p>
            <a:r>
              <a:rPr lang="en-ZA" dirty="0"/>
              <a:t>Deployment Environment </a:t>
            </a:r>
          </a:p>
        </p:txBody>
      </p:sp>
      <p:grpSp>
        <p:nvGrpSpPr>
          <p:cNvPr id="10" name="Group 9" title="Fund Category (Grouped)">
            <a:extLst>
              <a:ext uri="{FF2B5EF4-FFF2-40B4-BE49-F238E27FC236}">
                <a16:creationId xmlns:a16="http://schemas.microsoft.com/office/drawing/2014/main" id="{78FA785D-9264-466B-AEAA-8E2A8AC23BFF}"/>
              </a:ext>
            </a:extLst>
          </p:cNvPr>
          <p:cNvGrpSpPr/>
          <p:nvPr/>
        </p:nvGrpSpPr>
        <p:grpSpPr>
          <a:xfrm>
            <a:off x="1534586" y="1158373"/>
            <a:ext cx="2456706" cy="1919914"/>
            <a:chOff x="635303" y="993330"/>
            <a:chExt cx="2456706" cy="1919914"/>
          </a:xfrm>
        </p:grpSpPr>
        <p:sp>
          <p:nvSpPr>
            <p:cNvPr id="11" name="Text Placeholder 80">
              <a:extLst>
                <a:ext uri="{FF2B5EF4-FFF2-40B4-BE49-F238E27FC236}">
                  <a16:creationId xmlns:a16="http://schemas.microsoft.com/office/drawing/2014/main" id="{9C4D3443-BA55-4194-A10B-882214472236}"/>
                </a:ext>
              </a:extLst>
            </p:cNvPr>
            <p:cNvSpPr txBox="1">
              <a:spLocks/>
            </p:cNvSpPr>
            <p:nvPr/>
          </p:nvSpPr>
          <p:spPr>
            <a:xfrm>
              <a:off x="635303" y="2196589"/>
              <a:ext cx="2391394" cy="716655"/>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ZA" sz="1400" noProof="1">
                  <a:solidFill>
                    <a:schemeClr val="tx1">
                      <a:lumMod val="75000"/>
                      <a:lumOff val="25000"/>
                    </a:schemeClr>
                  </a:solidFill>
                </a:rPr>
                <a:t>Document editor/reader, package tracking</a:t>
              </a:r>
            </a:p>
          </p:txBody>
        </p:sp>
        <p:sp>
          <p:nvSpPr>
            <p:cNvPr id="12" name="Text Placeholder 80">
              <a:extLst>
                <a:ext uri="{FF2B5EF4-FFF2-40B4-BE49-F238E27FC236}">
                  <a16:creationId xmlns:a16="http://schemas.microsoft.com/office/drawing/2014/main" id="{4715C3E6-4EE7-4EA6-87A1-B6B0BA92431F}"/>
                </a:ext>
              </a:extLst>
            </p:cNvPr>
            <p:cNvSpPr txBox="1">
              <a:spLocks/>
            </p:cNvSpPr>
            <p:nvPr/>
          </p:nvSpPr>
          <p:spPr>
            <a:xfrm>
              <a:off x="635303" y="1789860"/>
              <a:ext cx="2391394"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ZA" dirty="0">
                  <a:solidFill>
                    <a:schemeClr val="tx1">
                      <a:lumMod val="75000"/>
                      <a:lumOff val="25000"/>
                    </a:schemeClr>
                  </a:solidFill>
                </a:rPr>
                <a:t>Business</a:t>
              </a:r>
            </a:p>
          </p:txBody>
        </p:sp>
        <p:pic>
          <p:nvPicPr>
            <p:cNvPr id="13" name="Graphic 12" descr="Network" title="Placeholder Icon">
              <a:extLst>
                <a:ext uri="{FF2B5EF4-FFF2-40B4-BE49-F238E27FC236}">
                  <a16:creationId xmlns:a16="http://schemas.microsoft.com/office/drawing/2014/main" id="{118AC668-E5B7-477C-BBB6-9FB87CCCBAA2}"/>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575854" y="993330"/>
              <a:ext cx="516155" cy="516155"/>
            </a:xfrm>
            <a:prstGeom prst="rect">
              <a:avLst/>
            </a:prstGeom>
          </p:spPr>
        </p:pic>
      </p:grpSp>
      <p:grpSp>
        <p:nvGrpSpPr>
          <p:cNvPr id="28" name="Group 27" descr="Callout arrows&#10;">
            <a:extLst>
              <a:ext uri="{FF2B5EF4-FFF2-40B4-BE49-F238E27FC236}">
                <a16:creationId xmlns:a16="http://schemas.microsoft.com/office/drawing/2014/main" id="{298EBE49-96A3-40F1-8428-4AF4B4291BA0}"/>
              </a:ext>
            </a:extLst>
          </p:cNvPr>
          <p:cNvGrpSpPr/>
          <p:nvPr/>
        </p:nvGrpSpPr>
        <p:grpSpPr>
          <a:xfrm flipH="1">
            <a:off x="4517671" y="2272391"/>
            <a:ext cx="779076" cy="340983"/>
            <a:chOff x="10085433" y="2368574"/>
            <a:chExt cx="1482680" cy="648934"/>
          </a:xfrm>
        </p:grpSpPr>
        <p:cxnSp>
          <p:nvCxnSpPr>
            <p:cNvPr id="29" name="Straight Connector 28">
              <a:extLst>
                <a:ext uri="{FF2B5EF4-FFF2-40B4-BE49-F238E27FC236}">
                  <a16:creationId xmlns:a16="http://schemas.microsoft.com/office/drawing/2014/main" id="{1577C73D-7D23-4086-9E31-36EA480B9F0C}"/>
                </a:ext>
              </a:extLst>
            </p:cNvPr>
            <p:cNvCxnSpPr>
              <a:cxnSpLocks/>
            </p:cNvCxnSpPr>
            <p:nvPr/>
          </p:nvCxnSpPr>
          <p:spPr>
            <a:xfrm flipH="1">
              <a:off x="10247666" y="2412045"/>
              <a:ext cx="13204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03A896-E835-4718-8E6D-B9D314B625A6}"/>
                </a:ext>
              </a:extLst>
            </p:cNvPr>
            <p:cNvCxnSpPr>
              <a:cxnSpLocks/>
            </p:cNvCxnSpPr>
            <p:nvPr/>
          </p:nvCxnSpPr>
          <p:spPr>
            <a:xfrm rot="18000000" flipH="1">
              <a:off x="9760966" y="2693041"/>
              <a:ext cx="64893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17" title="Fund Category (Grouped)">
            <a:extLst>
              <a:ext uri="{FF2B5EF4-FFF2-40B4-BE49-F238E27FC236}">
                <a16:creationId xmlns:a16="http://schemas.microsoft.com/office/drawing/2014/main" id="{990D619C-FBD3-434E-BFD3-36EFCE176C70}"/>
              </a:ext>
            </a:extLst>
          </p:cNvPr>
          <p:cNvGrpSpPr/>
          <p:nvPr/>
        </p:nvGrpSpPr>
        <p:grpSpPr>
          <a:xfrm>
            <a:off x="1340577" y="4624435"/>
            <a:ext cx="2646247" cy="1841390"/>
            <a:chOff x="428369" y="2759296"/>
            <a:chExt cx="2646247" cy="1841390"/>
          </a:xfrm>
        </p:grpSpPr>
        <p:sp>
          <p:nvSpPr>
            <p:cNvPr id="19" name="Text Placeholder 80">
              <a:extLst>
                <a:ext uri="{FF2B5EF4-FFF2-40B4-BE49-F238E27FC236}">
                  <a16:creationId xmlns:a16="http://schemas.microsoft.com/office/drawing/2014/main" id="{A6878129-A39E-41EB-9E23-2A32984D7CAC}"/>
                </a:ext>
              </a:extLst>
            </p:cNvPr>
            <p:cNvSpPr txBox="1">
              <a:spLocks/>
            </p:cNvSpPr>
            <p:nvPr/>
          </p:nvSpPr>
          <p:spPr>
            <a:xfrm>
              <a:off x="428369" y="3884031"/>
              <a:ext cx="2598328" cy="716655"/>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ZA" sz="1400" dirty="0">
                  <a:solidFill>
                    <a:schemeClr val="tx1">
                      <a:lumMod val="75000"/>
                      <a:lumOff val="25000"/>
                    </a:schemeClr>
                  </a:solidFill>
                </a:rPr>
                <a:t>Streaming Video, Movies, TV, Interactive Entertainment</a:t>
              </a:r>
              <a:endParaRPr lang="en-ZA" sz="1400" noProof="1">
                <a:solidFill>
                  <a:schemeClr val="tx1">
                    <a:lumMod val="75000"/>
                    <a:lumOff val="25000"/>
                  </a:schemeClr>
                </a:solidFill>
              </a:endParaRPr>
            </a:p>
          </p:txBody>
        </p:sp>
        <p:sp>
          <p:nvSpPr>
            <p:cNvPr id="20" name="Text Placeholder 80">
              <a:extLst>
                <a:ext uri="{FF2B5EF4-FFF2-40B4-BE49-F238E27FC236}">
                  <a16:creationId xmlns:a16="http://schemas.microsoft.com/office/drawing/2014/main" id="{26769ACA-7442-4E40-A854-8DF89988D616}"/>
                </a:ext>
              </a:extLst>
            </p:cNvPr>
            <p:cNvSpPr txBox="1">
              <a:spLocks/>
            </p:cNvSpPr>
            <p:nvPr/>
          </p:nvSpPr>
          <p:spPr>
            <a:xfrm>
              <a:off x="635303" y="3477302"/>
              <a:ext cx="2391394"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ZA" dirty="0">
                  <a:solidFill>
                    <a:schemeClr val="tx1">
                      <a:lumMod val="75000"/>
                      <a:lumOff val="25000"/>
                    </a:schemeClr>
                  </a:solidFill>
                </a:rPr>
                <a:t>Entertainment</a:t>
              </a:r>
            </a:p>
          </p:txBody>
        </p:sp>
        <p:pic>
          <p:nvPicPr>
            <p:cNvPr id="21" name="Graphic 20" descr="Newspaper" title="Placeholder Icon">
              <a:extLst>
                <a:ext uri="{FF2B5EF4-FFF2-40B4-BE49-F238E27FC236}">
                  <a16:creationId xmlns:a16="http://schemas.microsoft.com/office/drawing/2014/main" id="{08C706D0-602E-4E70-8D49-B7A3F84636FE}"/>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58461" y="2759296"/>
              <a:ext cx="516155" cy="516155"/>
            </a:xfrm>
            <a:prstGeom prst="rect">
              <a:avLst/>
            </a:prstGeom>
          </p:spPr>
        </p:pic>
      </p:grpSp>
      <p:grpSp>
        <p:nvGrpSpPr>
          <p:cNvPr id="31" name="Group 30" descr="Callout arrows&#10;">
            <a:extLst>
              <a:ext uri="{FF2B5EF4-FFF2-40B4-BE49-F238E27FC236}">
                <a16:creationId xmlns:a16="http://schemas.microsoft.com/office/drawing/2014/main" id="{15ADA92C-D40B-46C7-9ACC-07A371CA5C24}"/>
              </a:ext>
            </a:extLst>
          </p:cNvPr>
          <p:cNvGrpSpPr/>
          <p:nvPr/>
        </p:nvGrpSpPr>
        <p:grpSpPr>
          <a:xfrm flipH="1" flipV="1">
            <a:off x="4432425" y="4267468"/>
            <a:ext cx="779076" cy="340983"/>
            <a:chOff x="10085433" y="2368574"/>
            <a:chExt cx="1482680" cy="648934"/>
          </a:xfrm>
        </p:grpSpPr>
        <p:cxnSp>
          <p:nvCxnSpPr>
            <p:cNvPr id="32" name="Straight Connector 31">
              <a:extLst>
                <a:ext uri="{FF2B5EF4-FFF2-40B4-BE49-F238E27FC236}">
                  <a16:creationId xmlns:a16="http://schemas.microsoft.com/office/drawing/2014/main" id="{49C66FC9-08F4-4F04-A288-760424B646AB}"/>
                </a:ext>
              </a:extLst>
            </p:cNvPr>
            <p:cNvCxnSpPr>
              <a:cxnSpLocks/>
            </p:cNvCxnSpPr>
            <p:nvPr/>
          </p:nvCxnSpPr>
          <p:spPr>
            <a:xfrm flipH="1">
              <a:off x="10247666" y="2412045"/>
              <a:ext cx="132044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496D17F-463A-4AB8-AAAE-F553E9A46C9A}"/>
                </a:ext>
              </a:extLst>
            </p:cNvPr>
            <p:cNvCxnSpPr>
              <a:cxnSpLocks/>
            </p:cNvCxnSpPr>
            <p:nvPr/>
          </p:nvCxnSpPr>
          <p:spPr>
            <a:xfrm rot="18000000" flipH="1">
              <a:off x="9760966" y="2693041"/>
              <a:ext cx="64893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5" name="Chart 4" title="Funding Chart">
            <a:extLst>
              <a:ext uri="{FF2B5EF4-FFF2-40B4-BE49-F238E27FC236}">
                <a16:creationId xmlns:a16="http://schemas.microsoft.com/office/drawing/2014/main" id="{6B5B5567-9EC0-4D32-9FDA-A396C361FC5A}"/>
              </a:ext>
            </a:extLst>
          </p:cNvPr>
          <p:cNvGraphicFramePr/>
          <p:nvPr>
            <p:extLst>
              <p:ext uri="{D42A27DB-BD31-4B8C-83A1-F6EECF244321}">
                <p14:modId xmlns:p14="http://schemas.microsoft.com/office/powerpoint/2010/main" val="319020111"/>
              </p:ext>
            </p:extLst>
          </p:nvPr>
        </p:nvGraphicFramePr>
        <p:xfrm>
          <a:off x="3994215" y="2110573"/>
          <a:ext cx="4468016" cy="3011384"/>
        </p:xfrm>
        <a:graphic>
          <a:graphicData uri="http://schemas.openxmlformats.org/drawingml/2006/chart">
            <c:chart xmlns:c="http://schemas.openxmlformats.org/drawingml/2006/chart" xmlns:r="http://schemas.openxmlformats.org/officeDocument/2006/relationships" r:id="rId6"/>
          </a:graphicData>
        </a:graphic>
      </p:graphicFrame>
      <p:grpSp>
        <p:nvGrpSpPr>
          <p:cNvPr id="14" name="Group 13" title="Fund Category (Grouped)">
            <a:extLst>
              <a:ext uri="{FF2B5EF4-FFF2-40B4-BE49-F238E27FC236}">
                <a16:creationId xmlns:a16="http://schemas.microsoft.com/office/drawing/2014/main" id="{B1EA58AE-DF29-4AFB-8B2D-5941C37C8B1C}"/>
              </a:ext>
            </a:extLst>
          </p:cNvPr>
          <p:cNvGrpSpPr/>
          <p:nvPr/>
        </p:nvGrpSpPr>
        <p:grpSpPr>
          <a:xfrm>
            <a:off x="8300141" y="1185681"/>
            <a:ext cx="2391394" cy="1896014"/>
            <a:chOff x="635303" y="4653927"/>
            <a:chExt cx="2391394" cy="1896014"/>
          </a:xfrm>
        </p:grpSpPr>
        <p:sp>
          <p:nvSpPr>
            <p:cNvPr id="15" name="Text Placeholder 80">
              <a:extLst>
                <a:ext uri="{FF2B5EF4-FFF2-40B4-BE49-F238E27FC236}">
                  <a16:creationId xmlns:a16="http://schemas.microsoft.com/office/drawing/2014/main" id="{5CC120CE-241B-46BF-81A1-D0E5864C86E8}"/>
                </a:ext>
              </a:extLst>
            </p:cNvPr>
            <p:cNvSpPr txBox="1">
              <a:spLocks/>
            </p:cNvSpPr>
            <p:nvPr/>
          </p:nvSpPr>
          <p:spPr>
            <a:xfrm>
              <a:off x="635303" y="5833286"/>
              <a:ext cx="2391394" cy="716655"/>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400" dirty="0">
                  <a:solidFill>
                    <a:schemeClr val="bg1"/>
                  </a:solidFill>
                </a:rPr>
                <a:t>Exam preparations, Study-Aids, Vocabulary</a:t>
              </a:r>
              <a:endParaRPr lang="en-ZA" sz="1400" noProof="1">
                <a:solidFill>
                  <a:schemeClr val="bg1"/>
                </a:solidFill>
              </a:endParaRPr>
            </a:p>
          </p:txBody>
        </p:sp>
        <p:sp>
          <p:nvSpPr>
            <p:cNvPr id="16" name="Text Placeholder 80">
              <a:extLst>
                <a:ext uri="{FF2B5EF4-FFF2-40B4-BE49-F238E27FC236}">
                  <a16:creationId xmlns:a16="http://schemas.microsoft.com/office/drawing/2014/main" id="{2967B6E6-8BEF-4CB1-8225-6569B5BC6BEC}"/>
                </a:ext>
              </a:extLst>
            </p:cNvPr>
            <p:cNvSpPr txBox="1">
              <a:spLocks/>
            </p:cNvSpPr>
            <p:nvPr/>
          </p:nvSpPr>
          <p:spPr>
            <a:xfrm>
              <a:off x="635303" y="5426557"/>
              <a:ext cx="2391394"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dirty="0">
                  <a:solidFill>
                    <a:schemeClr val="bg1"/>
                  </a:solidFill>
                </a:rPr>
                <a:t>Education</a:t>
              </a:r>
            </a:p>
            <a:p>
              <a:pPr marL="0" indent="0">
                <a:buNone/>
              </a:pPr>
              <a:endParaRPr lang="en-ZA" dirty="0">
                <a:solidFill>
                  <a:schemeClr val="bg1"/>
                </a:solidFill>
              </a:endParaRPr>
            </a:p>
          </p:txBody>
        </p:sp>
        <p:pic>
          <p:nvPicPr>
            <p:cNvPr id="17" name="Graphic 16" descr="Satellite" title="Placeholder Icon">
              <a:extLst>
                <a:ext uri="{FF2B5EF4-FFF2-40B4-BE49-F238E27FC236}">
                  <a16:creationId xmlns:a16="http://schemas.microsoft.com/office/drawing/2014/main" id="{07C77A0A-D269-44E9-A32D-6A9CEC704D7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35303" y="4653927"/>
              <a:ext cx="516155" cy="516155"/>
            </a:xfrm>
            <a:prstGeom prst="rect">
              <a:avLst/>
            </a:prstGeom>
          </p:spPr>
        </p:pic>
      </p:grpSp>
      <p:grpSp>
        <p:nvGrpSpPr>
          <p:cNvPr id="22" name="Group 21" descr="Callout arrows&#10;">
            <a:extLst>
              <a:ext uri="{FF2B5EF4-FFF2-40B4-BE49-F238E27FC236}">
                <a16:creationId xmlns:a16="http://schemas.microsoft.com/office/drawing/2014/main" id="{286F7A2F-659A-4006-8D19-8ED4E02D58D6}"/>
              </a:ext>
            </a:extLst>
          </p:cNvPr>
          <p:cNvGrpSpPr/>
          <p:nvPr/>
        </p:nvGrpSpPr>
        <p:grpSpPr>
          <a:xfrm>
            <a:off x="7273486" y="2361542"/>
            <a:ext cx="835213" cy="340983"/>
            <a:chOff x="10085433" y="2368574"/>
            <a:chExt cx="1470538" cy="648934"/>
          </a:xfrm>
        </p:grpSpPr>
        <p:cxnSp>
          <p:nvCxnSpPr>
            <p:cNvPr id="23" name="Straight Connector 22">
              <a:extLst>
                <a:ext uri="{FF2B5EF4-FFF2-40B4-BE49-F238E27FC236}">
                  <a16:creationId xmlns:a16="http://schemas.microsoft.com/office/drawing/2014/main" id="{D84E44BF-58C4-4DA8-B6B1-C9E9A39EB246}"/>
                </a:ext>
              </a:extLst>
            </p:cNvPr>
            <p:cNvCxnSpPr>
              <a:cxnSpLocks/>
            </p:cNvCxnSpPr>
            <p:nvPr/>
          </p:nvCxnSpPr>
          <p:spPr>
            <a:xfrm flipH="1">
              <a:off x="10235525" y="2412045"/>
              <a:ext cx="132044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3AFC16D-113E-464A-BC6B-A0684D4FEE9D}"/>
                </a:ext>
              </a:extLst>
            </p:cNvPr>
            <p:cNvCxnSpPr>
              <a:cxnSpLocks/>
            </p:cNvCxnSpPr>
            <p:nvPr/>
          </p:nvCxnSpPr>
          <p:spPr>
            <a:xfrm rot="18000000" flipH="1">
              <a:off x="9760966" y="2693041"/>
              <a:ext cx="64893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title="Fund Category (Grouped)">
            <a:extLst>
              <a:ext uri="{FF2B5EF4-FFF2-40B4-BE49-F238E27FC236}">
                <a16:creationId xmlns:a16="http://schemas.microsoft.com/office/drawing/2014/main" id="{059A3F79-6A32-438A-BEFD-DD7037DBEFCC}"/>
              </a:ext>
            </a:extLst>
          </p:cNvPr>
          <p:cNvGrpSpPr/>
          <p:nvPr/>
        </p:nvGrpSpPr>
        <p:grpSpPr>
          <a:xfrm>
            <a:off x="8300141" y="4498537"/>
            <a:ext cx="2778261" cy="2132541"/>
            <a:chOff x="8881417" y="2193156"/>
            <a:chExt cx="2778261" cy="2132541"/>
          </a:xfrm>
        </p:grpSpPr>
        <p:sp>
          <p:nvSpPr>
            <p:cNvPr id="7" name="Text Placeholder 80">
              <a:extLst>
                <a:ext uri="{FF2B5EF4-FFF2-40B4-BE49-F238E27FC236}">
                  <a16:creationId xmlns:a16="http://schemas.microsoft.com/office/drawing/2014/main" id="{7B15D9A6-030E-40B4-B9A4-32A3302EF94F}"/>
                </a:ext>
              </a:extLst>
            </p:cNvPr>
            <p:cNvSpPr txBox="1">
              <a:spLocks/>
            </p:cNvSpPr>
            <p:nvPr/>
          </p:nvSpPr>
          <p:spPr>
            <a:xfrm>
              <a:off x="8987805" y="3421107"/>
              <a:ext cx="2671873" cy="904590"/>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400" dirty="0">
                  <a:solidFill>
                    <a:schemeClr val="bg1"/>
                  </a:solidFill>
                </a:rPr>
                <a:t>Style Guides, Wedding and Party Planning, How-to- Guides.</a:t>
              </a:r>
              <a:endParaRPr lang="en-ZA" sz="1400" noProof="1">
                <a:solidFill>
                  <a:schemeClr val="bg1"/>
                </a:solidFill>
              </a:endParaRPr>
            </a:p>
          </p:txBody>
        </p:sp>
        <p:sp>
          <p:nvSpPr>
            <p:cNvPr id="8" name="Text Placeholder 80">
              <a:extLst>
                <a:ext uri="{FF2B5EF4-FFF2-40B4-BE49-F238E27FC236}">
                  <a16:creationId xmlns:a16="http://schemas.microsoft.com/office/drawing/2014/main" id="{78127210-F620-4F8A-89B7-C0962F01ABC5}"/>
                </a:ext>
              </a:extLst>
            </p:cNvPr>
            <p:cNvSpPr txBox="1">
              <a:spLocks/>
            </p:cNvSpPr>
            <p:nvPr/>
          </p:nvSpPr>
          <p:spPr>
            <a:xfrm>
              <a:off x="8967861" y="3014378"/>
              <a:ext cx="2391393"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dirty="0">
                  <a:solidFill>
                    <a:schemeClr val="bg1"/>
                  </a:solidFill>
                </a:rPr>
                <a:t>Lifestyle</a:t>
              </a:r>
            </a:p>
          </p:txBody>
        </p:sp>
        <p:pic>
          <p:nvPicPr>
            <p:cNvPr id="9" name="Graphic 8" descr="Bullseye" title="Placeholder Icon">
              <a:extLst>
                <a:ext uri="{FF2B5EF4-FFF2-40B4-BE49-F238E27FC236}">
                  <a16:creationId xmlns:a16="http://schemas.microsoft.com/office/drawing/2014/main" id="{EB5DF1D7-3FD9-42D6-BEE4-A0BE87154BC2}"/>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881417" y="2193156"/>
              <a:ext cx="567771" cy="567771"/>
            </a:xfrm>
            <a:prstGeom prst="rect">
              <a:avLst/>
            </a:prstGeom>
          </p:spPr>
        </p:pic>
      </p:grpSp>
      <p:grpSp>
        <p:nvGrpSpPr>
          <p:cNvPr id="25" name="Group 24" descr="Callout arrows&#10;">
            <a:extLst>
              <a:ext uri="{FF2B5EF4-FFF2-40B4-BE49-F238E27FC236}">
                <a16:creationId xmlns:a16="http://schemas.microsoft.com/office/drawing/2014/main" id="{E1D62F4C-F7AD-49CD-8499-3FBAD8FFF4EA}"/>
              </a:ext>
            </a:extLst>
          </p:cNvPr>
          <p:cNvGrpSpPr/>
          <p:nvPr/>
        </p:nvGrpSpPr>
        <p:grpSpPr>
          <a:xfrm flipV="1">
            <a:off x="7061181" y="4415118"/>
            <a:ext cx="779074" cy="340983"/>
            <a:chOff x="10085436" y="2368575"/>
            <a:chExt cx="1482677" cy="648934"/>
          </a:xfrm>
        </p:grpSpPr>
        <p:cxnSp>
          <p:nvCxnSpPr>
            <p:cNvPr id="26" name="Straight Connector 25">
              <a:extLst>
                <a:ext uri="{FF2B5EF4-FFF2-40B4-BE49-F238E27FC236}">
                  <a16:creationId xmlns:a16="http://schemas.microsoft.com/office/drawing/2014/main" id="{493B22ED-AFEC-489C-B59A-F64E19A09DCC}"/>
                </a:ext>
              </a:extLst>
            </p:cNvPr>
            <p:cNvCxnSpPr>
              <a:cxnSpLocks/>
            </p:cNvCxnSpPr>
            <p:nvPr/>
          </p:nvCxnSpPr>
          <p:spPr>
            <a:xfrm flipH="1">
              <a:off x="10247666" y="2412045"/>
              <a:ext cx="13204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0F32A56-CAD2-4FF2-8BB9-EFF8FE176A19}"/>
                </a:ext>
              </a:extLst>
            </p:cNvPr>
            <p:cNvCxnSpPr>
              <a:cxnSpLocks/>
            </p:cNvCxnSpPr>
            <p:nvPr/>
          </p:nvCxnSpPr>
          <p:spPr>
            <a:xfrm rot="18000000" flipH="1">
              <a:off x="9760969" y="2693042"/>
              <a:ext cx="64893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A0BCC787-1A83-470D-B4AB-87F5237EA915}"/>
              </a:ext>
            </a:extLst>
          </p:cNvPr>
          <p:cNvSpPr>
            <a:spLocks noGrp="1"/>
          </p:cNvSpPr>
          <p:nvPr>
            <p:ph type="sldNum" sz="quarter" idx="11"/>
          </p:nvPr>
        </p:nvSpPr>
        <p:spPr/>
        <p:txBody>
          <a:bodyPr/>
          <a:lstStyle/>
          <a:p>
            <a:pPr algn="ctr"/>
            <a:fld id="{B67B645E-C5E5-4727-B977-D372A0AA71D9}" type="slidenum">
              <a:rPr lang="en-US" smtClean="0"/>
              <a:pPr algn="ctr"/>
              <a:t>3</a:t>
            </a:fld>
            <a:endParaRPr lang="en-US" dirty="0"/>
          </a:p>
        </p:txBody>
      </p:sp>
      <p:pic>
        <p:nvPicPr>
          <p:cNvPr id="39" name="Picture Placeholder 7" descr="A close up of a sign&#10;&#10;Description generated with high confidence">
            <a:extLst>
              <a:ext uri="{FF2B5EF4-FFF2-40B4-BE49-F238E27FC236}">
                <a16:creationId xmlns:a16="http://schemas.microsoft.com/office/drawing/2014/main" id="{C0C4EE92-6608-48E7-9749-319A67E3BA3E}"/>
              </a:ext>
            </a:extLst>
          </p:cNvPr>
          <p:cNvPicPr>
            <a:picLocks noChangeAspect="1"/>
          </p:cNvPicPr>
          <p:nvPr/>
        </p:nvPicPr>
        <p:blipFill>
          <a:blip r:embed="rId11"/>
          <a:srcRect t="6168" b="6168"/>
          <a:stretch>
            <a:fillRect/>
          </a:stretch>
        </p:blipFill>
        <p:spPr>
          <a:xfrm>
            <a:off x="19492" y="177105"/>
            <a:ext cx="985860" cy="1008576"/>
          </a:xfrm>
          <a:prstGeom prst="rect">
            <a:avLst/>
          </a:prstGeom>
        </p:spPr>
      </p:pic>
      <p:sp>
        <p:nvSpPr>
          <p:cNvPr id="40" name="Subtitle 2">
            <a:extLst>
              <a:ext uri="{FF2B5EF4-FFF2-40B4-BE49-F238E27FC236}">
                <a16:creationId xmlns:a16="http://schemas.microsoft.com/office/drawing/2014/main" id="{9AA231EE-D650-43B3-AB4B-9F23DD7D3250}"/>
              </a:ext>
            </a:extLst>
          </p:cNvPr>
          <p:cNvSpPr txBox="1">
            <a:spLocks/>
          </p:cNvSpPr>
          <p:nvPr/>
        </p:nvSpPr>
        <p:spPr>
          <a:xfrm>
            <a:off x="995211" y="666304"/>
            <a:ext cx="1863024" cy="390907"/>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ZA" sz="2000" dirty="0">
                <a:solidFill>
                  <a:schemeClr val="tx2"/>
                </a:solidFill>
              </a:rPr>
              <a:t>Google Play Store </a:t>
            </a:r>
          </a:p>
        </p:txBody>
      </p:sp>
      <p:pic>
        <p:nvPicPr>
          <p:cNvPr id="35" name="Picture 34">
            <a:extLst>
              <a:ext uri="{FF2B5EF4-FFF2-40B4-BE49-F238E27FC236}">
                <a16:creationId xmlns:a16="http://schemas.microsoft.com/office/drawing/2014/main" id="{F8A39292-5060-414D-8A44-40D7C599FBF7}"/>
              </a:ext>
            </a:extLst>
          </p:cNvPr>
          <p:cNvPicPr>
            <a:picLocks noChangeAspect="1"/>
          </p:cNvPicPr>
          <p:nvPr/>
        </p:nvPicPr>
        <p:blipFill>
          <a:blip r:embed="rId12"/>
          <a:stretch>
            <a:fillRect/>
          </a:stretch>
        </p:blipFill>
        <p:spPr>
          <a:xfrm>
            <a:off x="958316" y="999588"/>
            <a:ext cx="985859" cy="292061"/>
          </a:xfrm>
          <a:prstGeom prst="rect">
            <a:avLst/>
          </a:prstGeom>
        </p:spPr>
      </p:pic>
      <p:sp>
        <p:nvSpPr>
          <p:cNvPr id="3" name="TextBox 2">
            <a:extLst>
              <a:ext uri="{FF2B5EF4-FFF2-40B4-BE49-F238E27FC236}">
                <a16:creationId xmlns:a16="http://schemas.microsoft.com/office/drawing/2014/main" id="{4F44CDD1-C98A-41E7-B3CA-B37855895723}"/>
              </a:ext>
            </a:extLst>
          </p:cNvPr>
          <p:cNvSpPr txBox="1"/>
          <p:nvPr/>
        </p:nvSpPr>
        <p:spPr>
          <a:xfrm>
            <a:off x="3109886" y="6465825"/>
            <a:ext cx="5386411" cy="307777"/>
          </a:xfrm>
          <a:prstGeom prst="rect">
            <a:avLst/>
          </a:prstGeom>
          <a:noFill/>
        </p:spPr>
        <p:txBody>
          <a:bodyPr wrap="none" rtlCol="0">
            <a:spAutoFit/>
          </a:bodyPr>
          <a:lstStyle/>
          <a:p>
            <a:r>
              <a:rPr lang="en-US" sz="1400" b="1" dirty="0"/>
              <a:t>*NB This chart represents the top four app categories in the play store</a:t>
            </a:r>
          </a:p>
        </p:txBody>
      </p:sp>
      <p:pic>
        <p:nvPicPr>
          <p:cNvPr id="41" name="Picture 40">
            <a:extLst>
              <a:ext uri="{FF2B5EF4-FFF2-40B4-BE49-F238E27FC236}">
                <a16:creationId xmlns:a16="http://schemas.microsoft.com/office/drawing/2014/main" id="{6CDB2DF8-69BD-42DF-A5F3-E4F3BE1C038D}"/>
              </a:ext>
            </a:extLst>
          </p:cNvPr>
          <p:cNvPicPr>
            <a:picLocks noChangeAspect="1"/>
          </p:cNvPicPr>
          <p:nvPr/>
        </p:nvPicPr>
        <p:blipFill>
          <a:blip r:embed="rId13"/>
          <a:stretch>
            <a:fillRect/>
          </a:stretch>
        </p:blipFill>
        <p:spPr>
          <a:xfrm>
            <a:off x="10013150" y="6377433"/>
            <a:ext cx="1676545" cy="493819"/>
          </a:xfrm>
          <a:prstGeom prst="rect">
            <a:avLst/>
          </a:prstGeom>
        </p:spPr>
      </p:pic>
    </p:spTree>
    <p:extLst>
      <p:ext uri="{BB962C8B-B14F-4D97-AF65-F5344CB8AC3E}">
        <p14:creationId xmlns:p14="http://schemas.microsoft.com/office/powerpoint/2010/main" val="1393773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6638D4-E453-4BC4-A3A0-F3C51852BCF8}"/>
              </a:ext>
            </a:extLst>
          </p:cNvPr>
          <p:cNvSpPr>
            <a:spLocks noGrp="1"/>
          </p:cNvSpPr>
          <p:nvPr>
            <p:ph type="body" sz="quarter" idx="17"/>
          </p:nvPr>
        </p:nvSpPr>
        <p:spPr/>
        <p:txBody>
          <a:bodyPr/>
          <a:lstStyle/>
          <a:p>
            <a:r>
              <a:rPr lang="en-ZA" dirty="0"/>
              <a:t>Internet Connection</a:t>
            </a:r>
          </a:p>
        </p:txBody>
      </p:sp>
      <p:sp>
        <p:nvSpPr>
          <p:cNvPr id="9" name="Text Placeholder 8">
            <a:extLst>
              <a:ext uri="{FF2B5EF4-FFF2-40B4-BE49-F238E27FC236}">
                <a16:creationId xmlns:a16="http://schemas.microsoft.com/office/drawing/2014/main" id="{CEFFF724-CE30-4C63-A086-DF05C2777EC1}"/>
              </a:ext>
            </a:extLst>
          </p:cNvPr>
          <p:cNvSpPr>
            <a:spLocks noGrp="1"/>
          </p:cNvSpPr>
          <p:nvPr>
            <p:ph type="body" sz="quarter" idx="33"/>
          </p:nvPr>
        </p:nvSpPr>
        <p:spPr/>
        <p:txBody>
          <a:bodyPr/>
          <a:lstStyle/>
          <a:p>
            <a:r>
              <a:rPr lang="en-ZA" dirty="0"/>
              <a:t>Access to Google Services</a:t>
            </a:r>
          </a:p>
        </p:txBody>
      </p:sp>
      <p:sp>
        <p:nvSpPr>
          <p:cNvPr id="12" name="Text Placeholder 11">
            <a:extLst>
              <a:ext uri="{FF2B5EF4-FFF2-40B4-BE49-F238E27FC236}">
                <a16:creationId xmlns:a16="http://schemas.microsoft.com/office/drawing/2014/main" id="{F2739695-B49F-491F-9573-F501246A7F48}"/>
              </a:ext>
            </a:extLst>
          </p:cNvPr>
          <p:cNvSpPr>
            <a:spLocks noGrp="1"/>
          </p:cNvSpPr>
          <p:nvPr>
            <p:ph type="body" sz="quarter" idx="35"/>
          </p:nvPr>
        </p:nvSpPr>
        <p:spPr/>
        <p:txBody>
          <a:bodyPr/>
          <a:lstStyle/>
          <a:p>
            <a:r>
              <a:rPr lang="en-ZA" dirty="0"/>
              <a:t>Mobile Device has Camera</a:t>
            </a:r>
          </a:p>
        </p:txBody>
      </p:sp>
      <p:sp>
        <p:nvSpPr>
          <p:cNvPr id="15" name="Text Placeholder 14">
            <a:extLst>
              <a:ext uri="{FF2B5EF4-FFF2-40B4-BE49-F238E27FC236}">
                <a16:creationId xmlns:a16="http://schemas.microsoft.com/office/drawing/2014/main" id="{4C4406D0-E93A-4D4A-882C-3D100622979A}"/>
              </a:ext>
            </a:extLst>
          </p:cNvPr>
          <p:cNvSpPr>
            <a:spLocks noGrp="1"/>
          </p:cNvSpPr>
          <p:nvPr>
            <p:ph type="body" sz="quarter" idx="37"/>
          </p:nvPr>
        </p:nvSpPr>
        <p:spPr>
          <a:xfrm>
            <a:off x="7387831" y="3950115"/>
            <a:ext cx="1620000" cy="720000"/>
          </a:xfrm>
        </p:spPr>
        <p:txBody>
          <a:bodyPr/>
          <a:lstStyle/>
          <a:p>
            <a:r>
              <a:rPr lang="en-ZA" dirty="0"/>
              <a:t>Android Version 4.4(Kit Kat) API Level 19 / Higher</a:t>
            </a:r>
          </a:p>
        </p:txBody>
      </p:sp>
      <p:sp>
        <p:nvSpPr>
          <p:cNvPr id="18" name="Text Placeholder 17">
            <a:extLst>
              <a:ext uri="{FF2B5EF4-FFF2-40B4-BE49-F238E27FC236}">
                <a16:creationId xmlns:a16="http://schemas.microsoft.com/office/drawing/2014/main" id="{448350F0-9CCA-4F7C-98E8-BC7969FD399D}"/>
              </a:ext>
            </a:extLst>
          </p:cNvPr>
          <p:cNvSpPr>
            <a:spLocks noGrp="1"/>
          </p:cNvSpPr>
          <p:nvPr>
            <p:ph type="body" sz="quarter" idx="39"/>
          </p:nvPr>
        </p:nvSpPr>
        <p:spPr/>
        <p:txBody>
          <a:bodyPr/>
          <a:lstStyle/>
          <a:p>
            <a:r>
              <a:rPr lang="en-ZA" dirty="0"/>
              <a:t>IOS Version 10/ Higher</a:t>
            </a:r>
          </a:p>
        </p:txBody>
      </p:sp>
      <p:sp>
        <p:nvSpPr>
          <p:cNvPr id="32" name="Slide Number Placeholder 31">
            <a:extLst>
              <a:ext uri="{FF2B5EF4-FFF2-40B4-BE49-F238E27FC236}">
                <a16:creationId xmlns:a16="http://schemas.microsoft.com/office/drawing/2014/main" id="{E612258B-809C-4937-88CC-45880B3C8264}"/>
              </a:ext>
            </a:extLst>
          </p:cNvPr>
          <p:cNvSpPr>
            <a:spLocks noGrp="1"/>
          </p:cNvSpPr>
          <p:nvPr>
            <p:ph type="sldNum" sz="quarter" idx="52"/>
          </p:nvPr>
        </p:nvSpPr>
        <p:spPr/>
        <p:txBody>
          <a:bodyPr/>
          <a:lstStyle/>
          <a:p>
            <a:fld id="{B67B645E-C5E5-4727-B977-D372A0AA71D9}" type="slidenum">
              <a:rPr lang="en-US" smtClean="0"/>
              <a:pPr/>
              <a:t>4</a:t>
            </a:fld>
            <a:endParaRPr lang="en-US" dirty="0"/>
          </a:p>
        </p:txBody>
      </p:sp>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a:xfrm>
            <a:off x="1068549" y="184578"/>
            <a:ext cx="11329200" cy="432000"/>
          </a:xfrm>
        </p:spPr>
        <p:txBody>
          <a:bodyPr/>
          <a:lstStyle/>
          <a:p>
            <a:r>
              <a:rPr lang="en-ZA" dirty="0"/>
              <a:t>Product Wizard</a:t>
            </a:r>
          </a:p>
        </p:txBody>
      </p:sp>
      <p:pic>
        <p:nvPicPr>
          <p:cNvPr id="35" name="Picture Placeholder 34" descr="A picture containing object&#10;&#10;Description generated with very high confidence">
            <a:extLst>
              <a:ext uri="{FF2B5EF4-FFF2-40B4-BE49-F238E27FC236}">
                <a16:creationId xmlns:a16="http://schemas.microsoft.com/office/drawing/2014/main" id="{4355CBBE-AADE-4251-895C-1A7ACA392607}"/>
              </a:ext>
            </a:extLst>
          </p:cNvPr>
          <p:cNvPicPr>
            <a:picLocks noGrp="1" noChangeAspect="1"/>
          </p:cNvPicPr>
          <p:nvPr>
            <p:ph type="pic" sz="quarter" idx="41"/>
          </p:nvPr>
        </p:nvPicPr>
        <p:blipFill>
          <a:blip r:embed="rId2"/>
          <a:srcRect/>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6" name="Picture Placeholder 45">
            <a:extLst>
              <a:ext uri="{FF2B5EF4-FFF2-40B4-BE49-F238E27FC236}">
                <a16:creationId xmlns:a16="http://schemas.microsoft.com/office/drawing/2014/main" id="{174A53BE-3BB6-4C84-A9B0-036F2FF0570D}"/>
              </a:ext>
            </a:extLst>
          </p:cNvPr>
          <p:cNvPicPr>
            <a:picLocks noGrp="1" noChangeAspect="1"/>
          </p:cNvPicPr>
          <p:nvPr>
            <p:ph type="pic" sz="quarter" idx="48"/>
          </p:nvPr>
        </p:nvPicPr>
        <p:blipFill>
          <a:blip r:embed="rId3"/>
          <a:srcRect/>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2" name="Picture Placeholder 51">
            <a:extLst>
              <a:ext uri="{FF2B5EF4-FFF2-40B4-BE49-F238E27FC236}">
                <a16:creationId xmlns:a16="http://schemas.microsoft.com/office/drawing/2014/main" id="{9C11D14E-4265-43B4-9B6B-AE0AB49ED590}"/>
              </a:ext>
            </a:extLst>
          </p:cNvPr>
          <p:cNvPicPr>
            <a:picLocks noGrp="1" noChangeAspect="1"/>
          </p:cNvPicPr>
          <p:nvPr>
            <p:ph type="pic" sz="quarter" idx="49"/>
          </p:nvPr>
        </p:nvPicPr>
        <p:blipFill>
          <a:blip r:embed="rId4"/>
          <a:srcRect/>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6" name="Picture Placeholder 55">
            <a:extLst>
              <a:ext uri="{FF2B5EF4-FFF2-40B4-BE49-F238E27FC236}">
                <a16:creationId xmlns:a16="http://schemas.microsoft.com/office/drawing/2014/main" id="{5171A47C-41C4-48E1-8736-BB5256B45123}"/>
              </a:ext>
            </a:extLst>
          </p:cNvPr>
          <p:cNvPicPr>
            <a:picLocks noGrp="1" noChangeAspect="1"/>
          </p:cNvPicPr>
          <p:nvPr>
            <p:ph type="pic" sz="quarter" idx="50"/>
          </p:nvPr>
        </p:nvPicPr>
        <p:blipFill>
          <a:blip r:embed="rId5"/>
          <a:srcRect/>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0" name="Picture Placeholder 59">
            <a:extLst>
              <a:ext uri="{FF2B5EF4-FFF2-40B4-BE49-F238E27FC236}">
                <a16:creationId xmlns:a16="http://schemas.microsoft.com/office/drawing/2014/main" id="{7F058B81-736C-4D48-8420-C9BB40110F35}"/>
              </a:ext>
            </a:extLst>
          </p:cNvPr>
          <p:cNvPicPr>
            <a:picLocks noGrp="1" noChangeAspect="1"/>
          </p:cNvPicPr>
          <p:nvPr>
            <p:ph type="pic" sz="quarter" idx="47"/>
          </p:nvPr>
        </p:nvPicPr>
        <p:blipFill>
          <a:blip r:embed="rId6"/>
          <a:srcRect l="128" r="128"/>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1" name="Picture 60">
            <a:extLst>
              <a:ext uri="{FF2B5EF4-FFF2-40B4-BE49-F238E27FC236}">
                <a16:creationId xmlns:a16="http://schemas.microsoft.com/office/drawing/2014/main" id="{DFD63A29-9807-41AB-853B-65119C082CB5}"/>
              </a:ext>
            </a:extLst>
          </p:cNvPr>
          <p:cNvPicPr>
            <a:picLocks noChangeAspect="1"/>
          </p:cNvPicPr>
          <p:nvPr/>
        </p:nvPicPr>
        <p:blipFill>
          <a:blip r:embed="rId7"/>
          <a:stretch>
            <a:fillRect/>
          </a:stretch>
        </p:blipFill>
        <p:spPr>
          <a:xfrm>
            <a:off x="10017793" y="6361866"/>
            <a:ext cx="1682642" cy="493819"/>
          </a:xfrm>
          <a:prstGeom prst="rect">
            <a:avLst/>
          </a:prstGeom>
        </p:spPr>
      </p:pic>
      <p:sp>
        <p:nvSpPr>
          <p:cNvPr id="62" name="Text Placeholder 4">
            <a:extLst>
              <a:ext uri="{FF2B5EF4-FFF2-40B4-BE49-F238E27FC236}">
                <a16:creationId xmlns:a16="http://schemas.microsoft.com/office/drawing/2014/main" id="{1A8AE052-C0F7-41C5-B77D-EB53C008378F}"/>
              </a:ext>
            </a:extLst>
          </p:cNvPr>
          <p:cNvSpPr txBox="1">
            <a:spLocks/>
          </p:cNvSpPr>
          <p:nvPr/>
        </p:nvSpPr>
        <p:spPr>
          <a:xfrm>
            <a:off x="995254" y="516662"/>
            <a:ext cx="7342631" cy="775104"/>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2E7A40"/>
              </a:buClr>
              <a:buSzTx/>
              <a:buFont typeface="Arial" panose="020B0604020202020204" pitchFamily="34" charset="0"/>
              <a:buNone/>
              <a:tabLst/>
              <a:defRPr/>
            </a:pPr>
            <a:r>
              <a:rPr kumimoji="0" lang="en-US" sz="2000" b="0" i="0" u="none" strike="noStrike" kern="1200" cap="none" spc="300" normalizeH="0" baseline="0" noProof="0" dirty="0">
                <a:ln>
                  <a:noFill/>
                </a:ln>
                <a:solidFill>
                  <a:srgbClr val="014067"/>
                </a:solidFill>
                <a:effectLst/>
                <a:uLnTx/>
                <a:uFillTx/>
                <a:latin typeface="Calibri"/>
                <a:ea typeface="+mn-ea"/>
                <a:cs typeface="+mn-cs"/>
              </a:rPr>
              <a:t>Requirements and </a:t>
            </a:r>
            <a:r>
              <a:rPr kumimoji="0" lang="en-US" sz="1800" b="0" i="0" u="none" strike="noStrike" kern="1200" cap="none" spc="300" normalizeH="0" baseline="0" noProof="0" dirty="0">
                <a:ln>
                  <a:noFill/>
                </a:ln>
                <a:solidFill>
                  <a:srgbClr val="014067"/>
                </a:solidFill>
                <a:effectLst/>
                <a:uLnTx/>
                <a:uFillTx/>
                <a:latin typeface="Calibri"/>
                <a:ea typeface="+mn-ea"/>
                <a:cs typeface="+mn-cs"/>
              </a:rPr>
              <a:t>Configuration</a:t>
            </a:r>
            <a:endParaRPr kumimoji="0" lang="en-US" sz="2000" b="0" i="0" u="none" strike="noStrike" kern="1200" cap="none" spc="300" normalizeH="0" baseline="0" noProof="0" dirty="0">
              <a:ln>
                <a:noFill/>
              </a:ln>
              <a:solidFill>
                <a:srgbClr val="014067"/>
              </a:solidFill>
              <a:effectLst/>
              <a:uLnTx/>
              <a:uFillTx/>
              <a:latin typeface="Calibri"/>
              <a:ea typeface="+mn-ea"/>
              <a:cs typeface="+mn-cs"/>
            </a:endParaRPr>
          </a:p>
        </p:txBody>
      </p:sp>
      <p:pic>
        <p:nvPicPr>
          <p:cNvPr id="63" name="Picture 62" descr="A close up of a sign&#10;&#10;Description generated with high confidence">
            <a:extLst>
              <a:ext uri="{FF2B5EF4-FFF2-40B4-BE49-F238E27FC236}">
                <a16:creationId xmlns:a16="http://schemas.microsoft.com/office/drawing/2014/main" id="{FE1A8073-6EAF-4FB1-AF3B-49D1E973F669}"/>
              </a:ext>
            </a:extLst>
          </p:cNvPr>
          <p:cNvPicPr>
            <a:picLocks noChangeAspect="1"/>
          </p:cNvPicPr>
          <p:nvPr/>
        </p:nvPicPr>
        <p:blipFill>
          <a:blip r:embed="rId8"/>
          <a:stretch>
            <a:fillRect/>
          </a:stretch>
        </p:blipFill>
        <p:spPr>
          <a:xfrm>
            <a:off x="0" y="-106990"/>
            <a:ext cx="1068549" cy="1247303"/>
          </a:xfrm>
          <a:prstGeom prst="rect">
            <a:avLst/>
          </a:prstGeom>
        </p:spPr>
      </p:pic>
    </p:spTree>
    <p:extLst>
      <p:ext uri="{BB962C8B-B14F-4D97-AF65-F5344CB8AC3E}">
        <p14:creationId xmlns:p14="http://schemas.microsoft.com/office/powerpoint/2010/main" val="27126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smtClean="0"/>
              <a:pPr/>
              <a:t>5</a:t>
            </a:fld>
            <a:endParaRPr lang="en-US" dirty="0"/>
          </a:p>
        </p:txBody>
      </p:sp>
      <p:pic>
        <p:nvPicPr>
          <p:cNvPr id="8" name="Picture Placeholder 7" descr="A close up of a sign&#10;&#10;Description generated with high confidence">
            <a:extLst>
              <a:ext uri="{FF2B5EF4-FFF2-40B4-BE49-F238E27FC236}">
                <a16:creationId xmlns:a16="http://schemas.microsoft.com/office/drawing/2014/main" id="{0F864BF4-83E1-4010-B3CB-5A4FFB0489D4}"/>
              </a:ext>
            </a:extLst>
          </p:cNvPr>
          <p:cNvPicPr>
            <a:picLocks noGrp="1" noChangeAspect="1"/>
          </p:cNvPicPr>
          <p:nvPr>
            <p:ph type="pic" sz="quarter" idx="10"/>
          </p:nvPr>
        </p:nvPicPr>
        <p:blipFill>
          <a:blip r:embed="rId2"/>
          <a:srcRect t="6168" b="6168"/>
          <a:stretch>
            <a:fillRect/>
          </a:stretch>
        </p:blipFill>
        <p:spPr>
          <a:xfrm>
            <a:off x="8573856" y="2133599"/>
            <a:ext cx="2167302" cy="2217241"/>
          </a:xfrm>
        </p:spPr>
      </p:pic>
      <p:sp>
        <p:nvSpPr>
          <p:cNvPr id="14" name="TextBox 13">
            <a:extLst>
              <a:ext uri="{FF2B5EF4-FFF2-40B4-BE49-F238E27FC236}">
                <a16:creationId xmlns:a16="http://schemas.microsoft.com/office/drawing/2014/main" id="{190C4DD5-954A-420C-8F49-C63A5BEC47AF}"/>
              </a:ext>
            </a:extLst>
          </p:cNvPr>
          <p:cNvSpPr txBox="1"/>
          <p:nvPr/>
        </p:nvSpPr>
        <p:spPr>
          <a:xfrm>
            <a:off x="10045148" y="6385422"/>
            <a:ext cx="1627740" cy="369332"/>
          </a:xfrm>
          <a:prstGeom prst="rect">
            <a:avLst/>
          </a:prstGeom>
          <a:solidFill>
            <a:schemeClr val="accent1">
              <a:lumMod val="40000"/>
              <a:lumOff val="60000"/>
            </a:schemeClr>
          </a:solidFill>
        </p:spPr>
        <p:txBody>
          <a:bodyPr wrap="square" rtlCol="0">
            <a:spAutoFit/>
          </a:bodyPr>
          <a:lstStyle/>
          <a:p>
            <a:r>
              <a:rPr lang="en-US" dirty="0"/>
              <a:t>ProductWizard</a:t>
            </a:r>
          </a:p>
        </p:txBody>
      </p:sp>
      <p:sp>
        <p:nvSpPr>
          <p:cNvPr id="16" name="Subtitle 2">
            <a:extLst>
              <a:ext uri="{FF2B5EF4-FFF2-40B4-BE49-F238E27FC236}">
                <a16:creationId xmlns:a16="http://schemas.microsoft.com/office/drawing/2014/main" id="{3CA54BEC-87C3-4046-B368-2113B24627FE}"/>
              </a:ext>
            </a:extLst>
          </p:cNvPr>
          <p:cNvSpPr>
            <a:spLocks noGrp="1"/>
          </p:cNvSpPr>
          <p:nvPr>
            <p:ph type="subTitle" idx="1"/>
          </p:nvPr>
        </p:nvSpPr>
        <p:spPr>
          <a:xfrm>
            <a:off x="2579908" y="193236"/>
            <a:ext cx="4099187" cy="524470"/>
          </a:xfrm>
        </p:spPr>
        <p:txBody>
          <a:bodyPr/>
          <a:lstStyle/>
          <a:p>
            <a:pPr algn="ctr"/>
            <a:r>
              <a:rPr lang="en-ZA" sz="3200" dirty="0">
                <a:solidFill>
                  <a:schemeClr val="tx1"/>
                </a:solidFill>
                <a:latin typeface="+mj-lt"/>
              </a:rPr>
              <a:t>Product Wizard </a:t>
            </a:r>
          </a:p>
        </p:txBody>
      </p:sp>
      <p:sp>
        <p:nvSpPr>
          <p:cNvPr id="17" name="Subtitle 2">
            <a:extLst>
              <a:ext uri="{FF2B5EF4-FFF2-40B4-BE49-F238E27FC236}">
                <a16:creationId xmlns:a16="http://schemas.microsoft.com/office/drawing/2014/main" id="{263C949E-9471-4E01-B615-577B32B48961}"/>
              </a:ext>
            </a:extLst>
          </p:cNvPr>
          <p:cNvSpPr txBox="1">
            <a:spLocks/>
          </p:cNvSpPr>
          <p:nvPr/>
        </p:nvSpPr>
        <p:spPr>
          <a:xfrm>
            <a:off x="3164116" y="751706"/>
            <a:ext cx="2930769" cy="350674"/>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ZA" dirty="0">
                <a:solidFill>
                  <a:schemeClr val="tx1"/>
                </a:solidFill>
              </a:rPr>
              <a:t>Layered Architecture</a:t>
            </a:r>
          </a:p>
        </p:txBody>
      </p:sp>
      <p:pic>
        <p:nvPicPr>
          <p:cNvPr id="20" name="Content Placeholder 19" descr="A screenshot of a cell phone&#10;&#10;Description generated with very high confidence">
            <a:extLst>
              <a:ext uri="{FF2B5EF4-FFF2-40B4-BE49-F238E27FC236}">
                <a16:creationId xmlns:a16="http://schemas.microsoft.com/office/drawing/2014/main" id="{0343E138-7659-4191-B9E5-EBFA1D10DD34}"/>
              </a:ext>
            </a:extLst>
          </p:cNvPr>
          <p:cNvPicPr>
            <a:picLocks noGrp="1" noChangeAspect="1"/>
          </p:cNvPicPr>
          <p:nvPr>
            <p:ph idx="13"/>
          </p:nvPr>
        </p:nvPicPr>
        <p:blipFill>
          <a:blip r:embed="rId3"/>
          <a:stretch>
            <a:fillRect/>
          </a:stretch>
        </p:blipFill>
        <p:spPr>
          <a:xfrm>
            <a:off x="1059636" y="1731067"/>
            <a:ext cx="4902009" cy="4375227"/>
          </a:xfrm>
        </p:spPr>
      </p:pic>
    </p:spTree>
    <p:extLst>
      <p:ext uri="{BB962C8B-B14F-4D97-AF65-F5344CB8AC3E}">
        <p14:creationId xmlns:p14="http://schemas.microsoft.com/office/powerpoint/2010/main" val="1014244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430885" y="2110509"/>
            <a:ext cx="5664000" cy="3708401"/>
          </a:xfrm>
        </p:spPr>
        <p:txBody>
          <a:bodyPr/>
          <a:lstStyle/>
          <a:p>
            <a:pPr marL="0" lvl="0" indent="0">
              <a:lnSpc>
                <a:spcPct val="100000"/>
              </a:lnSpc>
              <a:spcBef>
                <a:spcPts val="0"/>
              </a:spcBef>
              <a:buNone/>
            </a:pPr>
            <a:r>
              <a:rPr lang="en-US" sz="2800" dirty="0">
                <a:solidFill>
                  <a:srgbClr val="000000"/>
                </a:solidFill>
                <a:latin typeface="Segoe UI Light"/>
              </a:rPr>
              <a:t>Product Wizard’s User Interface has been designed with its users in mind. The home screen offers the user a choice between entering the numerical item code or scanning the items barcode. For an easy and hassle free usage, a simple interface was used.</a:t>
            </a:r>
          </a:p>
          <a:p>
            <a:endParaRPr lang="en-ZA" sz="2800" noProof="1"/>
          </a:p>
        </p:txBody>
      </p:sp>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smtClean="0"/>
              <a:pPr/>
              <a:t>6</a:t>
            </a:fld>
            <a:endParaRPr lang="en-US" dirty="0"/>
          </a:p>
        </p:txBody>
      </p:sp>
      <p:sp>
        <p:nvSpPr>
          <p:cNvPr id="14" name="TextBox 13">
            <a:extLst>
              <a:ext uri="{FF2B5EF4-FFF2-40B4-BE49-F238E27FC236}">
                <a16:creationId xmlns:a16="http://schemas.microsoft.com/office/drawing/2014/main" id="{190C4DD5-954A-420C-8F49-C63A5BEC47AF}"/>
              </a:ext>
            </a:extLst>
          </p:cNvPr>
          <p:cNvSpPr txBox="1"/>
          <p:nvPr/>
        </p:nvSpPr>
        <p:spPr>
          <a:xfrm>
            <a:off x="10101208" y="6385422"/>
            <a:ext cx="1627740" cy="369332"/>
          </a:xfrm>
          <a:prstGeom prst="rect">
            <a:avLst/>
          </a:prstGeom>
          <a:solidFill>
            <a:schemeClr val="accent1">
              <a:lumMod val="40000"/>
              <a:lumOff val="60000"/>
            </a:schemeClr>
          </a:solidFill>
        </p:spPr>
        <p:txBody>
          <a:bodyPr wrap="square" rtlCol="0">
            <a:spAutoFit/>
          </a:bodyPr>
          <a:lstStyle/>
          <a:p>
            <a:r>
              <a:rPr lang="en-US" dirty="0"/>
              <a:t>ProductWizard</a:t>
            </a:r>
          </a:p>
        </p:txBody>
      </p:sp>
      <p:sp>
        <p:nvSpPr>
          <p:cNvPr id="16" name="Subtitle 2">
            <a:extLst>
              <a:ext uri="{FF2B5EF4-FFF2-40B4-BE49-F238E27FC236}">
                <a16:creationId xmlns:a16="http://schemas.microsoft.com/office/drawing/2014/main" id="{3CA54BEC-87C3-4046-B368-2113B24627FE}"/>
              </a:ext>
            </a:extLst>
          </p:cNvPr>
          <p:cNvSpPr>
            <a:spLocks noGrp="1"/>
          </p:cNvSpPr>
          <p:nvPr>
            <p:ph type="subTitle" idx="1"/>
          </p:nvPr>
        </p:nvSpPr>
        <p:spPr>
          <a:xfrm>
            <a:off x="2579908" y="193236"/>
            <a:ext cx="4099187" cy="524470"/>
          </a:xfrm>
        </p:spPr>
        <p:txBody>
          <a:bodyPr/>
          <a:lstStyle/>
          <a:p>
            <a:pPr algn="ctr"/>
            <a:r>
              <a:rPr lang="en-ZA" sz="4000" b="1" dirty="0">
                <a:solidFill>
                  <a:schemeClr val="tx2"/>
                </a:solidFill>
                <a:latin typeface="+mj-lt"/>
              </a:rPr>
              <a:t>Product Wizard </a:t>
            </a:r>
          </a:p>
        </p:txBody>
      </p:sp>
      <p:sp>
        <p:nvSpPr>
          <p:cNvPr id="17" name="Subtitle 2">
            <a:extLst>
              <a:ext uri="{FF2B5EF4-FFF2-40B4-BE49-F238E27FC236}">
                <a16:creationId xmlns:a16="http://schemas.microsoft.com/office/drawing/2014/main" id="{263C949E-9471-4E01-B615-577B32B48961}"/>
              </a:ext>
            </a:extLst>
          </p:cNvPr>
          <p:cNvSpPr txBox="1">
            <a:spLocks/>
          </p:cNvSpPr>
          <p:nvPr/>
        </p:nvSpPr>
        <p:spPr>
          <a:xfrm>
            <a:off x="3164116" y="751706"/>
            <a:ext cx="2930769" cy="350674"/>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ZA" sz="2800" dirty="0">
                <a:solidFill>
                  <a:schemeClr val="tx2"/>
                </a:solidFill>
              </a:rPr>
              <a:t>Application Sleek UI Design </a:t>
            </a:r>
          </a:p>
        </p:txBody>
      </p:sp>
      <p:pic>
        <p:nvPicPr>
          <p:cNvPr id="19" name="Picture 18">
            <a:extLst>
              <a:ext uri="{FF2B5EF4-FFF2-40B4-BE49-F238E27FC236}">
                <a16:creationId xmlns:a16="http://schemas.microsoft.com/office/drawing/2014/main" id="{60263510-A7DA-4D68-BFBE-A7872B7EC356}"/>
              </a:ext>
            </a:extLst>
          </p:cNvPr>
          <p:cNvPicPr>
            <a:picLocks noChangeAspect="1"/>
          </p:cNvPicPr>
          <p:nvPr/>
        </p:nvPicPr>
        <p:blipFill>
          <a:blip r:embed="rId2"/>
          <a:stretch>
            <a:fillRect/>
          </a:stretch>
        </p:blipFill>
        <p:spPr>
          <a:xfrm>
            <a:off x="0" y="0"/>
            <a:ext cx="987638" cy="1012024"/>
          </a:xfrm>
          <a:prstGeom prst="rect">
            <a:avLst/>
          </a:prstGeom>
        </p:spPr>
      </p:pic>
      <p:pic>
        <p:nvPicPr>
          <p:cNvPr id="26" name="Picture 25" descr="A screenshot of a cell phone&#10;&#10;Description generated with very high confidence">
            <a:extLst>
              <a:ext uri="{FF2B5EF4-FFF2-40B4-BE49-F238E27FC236}">
                <a16:creationId xmlns:a16="http://schemas.microsoft.com/office/drawing/2014/main" id="{725E3144-E8D1-423C-BFD0-164EE1D15ED2}"/>
              </a:ext>
            </a:extLst>
          </p:cNvPr>
          <p:cNvPicPr>
            <a:picLocks noChangeAspect="1"/>
          </p:cNvPicPr>
          <p:nvPr/>
        </p:nvPicPr>
        <p:blipFill>
          <a:blip r:embed="rId3"/>
          <a:stretch>
            <a:fillRect/>
          </a:stretch>
        </p:blipFill>
        <p:spPr>
          <a:xfrm>
            <a:off x="7278271" y="927043"/>
            <a:ext cx="2229598" cy="4424359"/>
          </a:xfrm>
          <a:prstGeom prst="rect">
            <a:avLst/>
          </a:prstGeom>
        </p:spPr>
      </p:pic>
      <p:pic>
        <p:nvPicPr>
          <p:cNvPr id="28" name="Picture 27" descr="A screenshot of a cell phone&#10;&#10;Description generated with very high confidence">
            <a:extLst>
              <a:ext uri="{FF2B5EF4-FFF2-40B4-BE49-F238E27FC236}">
                <a16:creationId xmlns:a16="http://schemas.microsoft.com/office/drawing/2014/main" id="{98FAE37A-58EB-435C-8B32-B00F78069B6F}"/>
              </a:ext>
            </a:extLst>
          </p:cNvPr>
          <p:cNvPicPr>
            <a:picLocks noChangeAspect="1"/>
          </p:cNvPicPr>
          <p:nvPr/>
        </p:nvPicPr>
        <p:blipFill>
          <a:blip r:embed="rId4"/>
          <a:stretch>
            <a:fillRect/>
          </a:stretch>
        </p:blipFill>
        <p:spPr>
          <a:xfrm>
            <a:off x="9660768" y="927042"/>
            <a:ext cx="2212180" cy="4424359"/>
          </a:xfrm>
          <a:prstGeom prst="rect">
            <a:avLst/>
          </a:prstGeom>
        </p:spPr>
      </p:pic>
    </p:spTree>
    <p:extLst>
      <p:ext uri="{BB962C8B-B14F-4D97-AF65-F5344CB8AC3E}">
        <p14:creationId xmlns:p14="http://schemas.microsoft.com/office/powerpoint/2010/main" val="2122728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alpha val="46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5BC95-9A61-42D6-889E-D19E72BED8CC}"/>
              </a:ext>
            </a:extLst>
          </p:cNvPr>
          <p:cNvSpPr>
            <a:spLocks noGrp="1"/>
          </p:cNvSpPr>
          <p:nvPr>
            <p:ph type="title"/>
          </p:nvPr>
        </p:nvSpPr>
        <p:spPr>
          <a:xfrm>
            <a:off x="995211" y="283073"/>
            <a:ext cx="4357610" cy="432000"/>
          </a:xfrm>
        </p:spPr>
        <p:txBody>
          <a:bodyPr/>
          <a:lstStyle/>
          <a:p>
            <a:r>
              <a:rPr lang="en-ZA" dirty="0"/>
              <a:t>Product Wizard  </a:t>
            </a:r>
          </a:p>
        </p:txBody>
      </p:sp>
      <p:sp>
        <p:nvSpPr>
          <p:cNvPr id="4" name="Slide Number Placeholder 3">
            <a:extLst>
              <a:ext uri="{FF2B5EF4-FFF2-40B4-BE49-F238E27FC236}">
                <a16:creationId xmlns:a16="http://schemas.microsoft.com/office/drawing/2014/main" id="{A0BCC787-1A83-470D-B4AB-87F5237EA915}"/>
              </a:ext>
            </a:extLst>
          </p:cNvPr>
          <p:cNvSpPr>
            <a:spLocks noGrp="1"/>
          </p:cNvSpPr>
          <p:nvPr>
            <p:ph type="sldNum" sz="quarter" idx="11"/>
          </p:nvPr>
        </p:nvSpPr>
        <p:spPr/>
        <p:txBody>
          <a:bodyPr/>
          <a:lstStyle/>
          <a:p>
            <a:pPr algn="ctr"/>
            <a:fld id="{B67B645E-C5E5-4727-B977-D372A0AA71D9}" type="slidenum">
              <a:rPr lang="en-US" smtClean="0"/>
              <a:pPr algn="ctr"/>
              <a:t>7</a:t>
            </a:fld>
            <a:endParaRPr lang="en-US" dirty="0"/>
          </a:p>
        </p:txBody>
      </p:sp>
      <p:pic>
        <p:nvPicPr>
          <p:cNvPr id="39" name="Picture Placeholder 7" descr="A close up of a sign&#10;&#10;Description generated with high confidence">
            <a:extLst>
              <a:ext uri="{FF2B5EF4-FFF2-40B4-BE49-F238E27FC236}">
                <a16:creationId xmlns:a16="http://schemas.microsoft.com/office/drawing/2014/main" id="{C0C4EE92-6608-48E7-9749-319A67E3BA3E}"/>
              </a:ext>
            </a:extLst>
          </p:cNvPr>
          <p:cNvPicPr>
            <a:picLocks noChangeAspect="1"/>
          </p:cNvPicPr>
          <p:nvPr/>
        </p:nvPicPr>
        <p:blipFill>
          <a:blip r:embed="rId2"/>
          <a:srcRect t="6168" b="6168"/>
          <a:stretch>
            <a:fillRect/>
          </a:stretch>
        </p:blipFill>
        <p:spPr>
          <a:xfrm>
            <a:off x="19492" y="177105"/>
            <a:ext cx="985860" cy="1008576"/>
          </a:xfrm>
          <a:prstGeom prst="rect">
            <a:avLst/>
          </a:prstGeom>
        </p:spPr>
      </p:pic>
      <p:sp>
        <p:nvSpPr>
          <p:cNvPr id="40" name="Subtitle 2">
            <a:extLst>
              <a:ext uri="{FF2B5EF4-FFF2-40B4-BE49-F238E27FC236}">
                <a16:creationId xmlns:a16="http://schemas.microsoft.com/office/drawing/2014/main" id="{9AA231EE-D650-43B3-AB4B-9F23DD7D3250}"/>
              </a:ext>
            </a:extLst>
          </p:cNvPr>
          <p:cNvSpPr txBox="1">
            <a:spLocks/>
          </p:cNvSpPr>
          <p:nvPr/>
        </p:nvSpPr>
        <p:spPr>
          <a:xfrm>
            <a:off x="1005352" y="753681"/>
            <a:ext cx="5499357" cy="432000"/>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ZA" sz="2000" dirty="0">
                <a:solidFill>
                  <a:schemeClr val="tx2"/>
                </a:solidFill>
              </a:rPr>
              <a:t>Product Database</a:t>
            </a:r>
          </a:p>
        </p:txBody>
      </p:sp>
      <p:pic>
        <p:nvPicPr>
          <p:cNvPr id="35" name="Picture 34" descr="A screenshot of a cell phone&#10;&#10;Description generated with very high confidence">
            <a:extLst>
              <a:ext uri="{FF2B5EF4-FFF2-40B4-BE49-F238E27FC236}">
                <a16:creationId xmlns:a16="http://schemas.microsoft.com/office/drawing/2014/main" id="{5B8AE854-51CE-4BCF-BEDC-E4CB4044A076}"/>
              </a:ext>
            </a:extLst>
          </p:cNvPr>
          <p:cNvPicPr>
            <a:picLocks noChangeAspect="1"/>
          </p:cNvPicPr>
          <p:nvPr/>
        </p:nvPicPr>
        <p:blipFill>
          <a:blip r:embed="rId3"/>
          <a:stretch>
            <a:fillRect/>
          </a:stretch>
        </p:blipFill>
        <p:spPr>
          <a:xfrm>
            <a:off x="901337" y="1104885"/>
            <a:ext cx="10820774" cy="5568537"/>
          </a:xfrm>
          <a:prstGeom prst="rect">
            <a:avLst/>
          </a:prstGeom>
        </p:spPr>
      </p:pic>
    </p:spTree>
    <p:extLst>
      <p:ext uri="{BB962C8B-B14F-4D97-AF65-F5344CB8AC3E}">
        <p14:creationId xmlns:p14="http://schemas.microsoft.com/office/powerpoint/2010/main" val="2018232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alpha val="46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5BC95-9A61-42D6-889E-D19E72BED8CC}"/>
              </a:ext>
            </a:extLst>
          </p:cNvPr>
          <p:cNvSpPr>
            <a:spLocks noGrp="1"/>
          </p:cNvSpPr>
          <p:nvPr>
            <p:ph type="title"/>
          </p:nvPr>
        </p:nvSpPr>
        <p:spPr>
          <a:xfrm>
            <a:off x="995211" y="283073"/>
            <a:ext cx="4357610" cy="432000"/>
          </a:xfrm>
        </p:spPr>
        <p:txBody>
          <a:bodyPr/>
          <a:lstStyle/>
          <a:p>
            <a:r>
              <a:rPr lang="en-ZA" dirty="0"/>
              <a:t>Product Wizard  </a:t>
            </a:r>
          </a:p>
        </p:txBody>
      </p:sp>
      <p:sp>
        <p:nvSpPr>
          <p:cNvPr id="4" name="Slide Number Placeholder 3">
            <a:extLst>
              <a:ext uri="{FF2B5EF4-FFF2-40B4-BE49-F238E27FC236}">
                <a16:creationId xmlns:a16="http://schemas.microsoft.com/office/drawing/2014/main" id="{A0BCC787-1A83-470D-B4AB-87F5237EA915}"/>
              </a:ext>
            </a:extLst>
          </p:cNvPr>
          <p:cNvSpPr>
            <a:spLocks noGrp="1"/>
          </p:cNvSpPr>
          <p:nvPr>
            <p:ph type="sldNum" sz="quarter" idx="11"/>
          </p:nvPr>
        </p:nvSpPr>
        <p:spPr/>
        <p:txBody>
          <a:bodyPr/>
          <a:lstStyle/>
          <a:p>
            <a:pPr algn="ctr"/>
            <a:fld id="{B67B645E-C5E5-4727-B977-D372A0AA71D9}" type="slidenum">
              <a:rPr lang="en-US" smtClean="0"/>
              <a:pPr algn="ctr"/>
              <a:t>8</a:t>
            </a:fld>
            <a:endParaRPr lang="en-US" dirty="0"/>
          </a:p>
        </p:txBody>
      </p:sp>
      <p:pic>
        <p:nvPicPr>
          <p:cNvPr id="39" name="Picture Placeholder 7" descr="A close up of a sign&#10;&#10;Description generated with high confidence">
            <a:extLst>
              <a:ext uri="{FF2B5EF4-FFF2-40B4-BE49-F238E27FC236}">
                <a16:creationId xmlns:a16="http://schemas.microsoft.com/office/drawing/2014/main" id="{C0C4EE92-6608-48E7-9749-319A67E3BA3E}"/>
              </a:ext>
            </a:extLst>
          </p:cNvPr>
          <p:cNvPicPr>
            <a:picLocks noChangeAspect="1"/>
          </p:cNvPicPr>
          <p:nvPr/>
        </p:nvPicPr>
        <p:blipFill>
          <a:blip r:embed="rId2"/>
          <a:srcRect t="6168" b="6168"/>
          <a:stretch>
            <a:fillRect/>
          </a:stretch>
        </p:blipFill>
        <p:spPr>
          <a:xfrm>
            <a:off x="19492" y="177105"/>
            <a:ext cx="985860" cy="1008576"/>
          </a:xfrm>
          <a:prstGeom prst="rect">
            <a:avLst/>
          </a:prstGeom>
        </p:spPr>
      </p:pic>
      <p:sp>
        <p:nvSpPr>
          <p:cNvPr id="40" name="Subtitle 2">
            <a:extLst>
              <a:ext uri="{FF2B5EF4-FFF2-40B4-BE49-F238E27FC236}">
                <a16:creationId xmlns:a16="http://schemas.microsoft.com/office/drawing/2014/main" id="{9AA231EE-D650-43B3-AB4B-9F23DD7D3250}"/>
              </a:ext>
            </a:extLst>
          </p:cNvPr>
          <p:cNvSpPr txBox="1">
            <a:spLocks/>
          </p:cNvSpPr>
          <p:nvPr/>
        </p:nvSpPr>
        <p:spPr>
          <a:xfrm>
            <a:off x="1005352" y="753681"/>
            <a:ext cx="6518854" cy="432000"/>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ZA" sz="2000" dirty="0">
                <a:solidFill>
                  <a:schemeClr val="tx2"/>
                </a:solidFill>
              </a:rPr>
              <a:t>Source Code for Saving and Removing Product from Database</a:t>
            </a:r>
          </a:p>
        </p:txBody>
      </p:sp>
      <p:pic>
        <p:nvPicPr>
          <p:cNvPr id="5" name="Picture 4" descr="A screenshot of a social media post&#10;&#10;Description generated with very high confidence">
            <a:extLst>
              <a:ext uri="{FF2B5EF4-FFF2-40B4-BE49-F238E27FC236}">
                <a16:creationId xmlns:a16="http://schemas.microsoft.com/office/drawing/2014/main" id="{43004ED5-9572-4FC9-B65A-34709113C749}"/>
              </a:ext>
            </a:extLst>
          </p:cNvPr>
          <p:cNvPicPr>
            <a:picLocks noChangeAspect="1"/>
          </p:cNvPicPr>
          <p:nvPr/>
        </p:nvPicPr>
        <p:blipFill>
          <a:blip r:embed="rId3"/>
          <a:stretch>
            <a:fillRect/>
          </a:stretch>
        </p:blipFill>
        <p:spPr>
          <a:xfrm>
            <a:off x="1703211" y="1080247"/>
            <a:ext cx="8119439" cy="5606238"/>
          </a:xfrm>
          <a:prstGeom prst="rect">
            <a:avLst/>
          </a:prstGeom>
        </p:spPr>
      </p:pic>
      <p:pic>
        <p:nvPicPr>
          <p:cNvPr id="6" name="Picture 5">
            <a:extLst>
              <a:ext uri="{FF2B5EF4-FFF2-40B4-BE49-F238E27FC236}">
                <a16:creationId xmlns:a16="http://schemas.microsoft.com/office/drawing/2014/main" id="{96519CDD-E11D-40C0-8031-6FBCB467C6A7}"/>
              </a:ext>
            </a:extLst>
          </p:cNvPr>
          <p:cNvPicPr>
            <a:picLocks noChangeAspect="1"/>
          </p:cNvPicPr>
          <p:nvPr/>
        </p:nvPicPr>
        <p:blipFill>
          <a:blip r:embed="rId4"/>
          <a:stretch>
            <a:fillRect/>
          </a:stretch>
        </p:blipFill>
        <p:spPr>
          <a:xfrm>
            <a:off x="10052403" y="6364181"/>
            <a:ext cx="1676545" cy="493819"/>
          </a:xfrm>
          <a:prstGeom prst="rect">
            <a:avLst/>
          </a:prstGeom>
        </p:spPr>
      </p:pic>
    </p:spTree>
    <p:extLst>
      <p:ext uri="{BB962C8B-B14F-4D97-AF65-F5344CB8AC3E}">
        <p14:creationId xmlns:p14="http://schemas.microsoft.com/office/powerpoint/2010/main" val="115684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alpha val="46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5BC95-9A61-42D6-889E-D19E72BED8CC}"/>
              </a:ext>
            </a:extLst>
          </p:cNvPr>
          <p:cNvSpPr>
            <a:spLocks noGrp="1"/>
          </p:cNvSpPr>
          <p:nvPr>
            <p:ph type="title"/>
          </p:nvPr>
        </p:nvSpPr>
        <p:spPr>
          <a:xfrm>
            <a:off x="995211" y="283073"/>
            <a:ext cx="4357610" cy="432000"/>
          </a:xfrm>
        </p:spPr>
        <p:txBody>
          <a:bodyPr/>
          <a:lstStyle/>
          <a:p>
            <a:r>
              <a:rPr lang="en-ZA" dirty="0"/>
              <a:t>Product Wizard  </a:t>
            </a:r>
          </a:p>
        </p:txBody>
      </p:sp>
      <p:sp>
        <p:nvSpPr>
          <p:cNvPr id="4" name="Slide Number Placeholder 3">
            <a:extLst>
              <a:ext uri="{FF2B5EF4-FFF2-40B4-BE49-F238E27FC236}">
                <a16:creationId xmlns:a16="http://schemas.microsoft.com/office/drawing/2014/main" id="{A0BCC787-1A83-470D-B4AB-87F5237EA915}"/>
              </a:ext>
            </a:extLst>
          </p:cNvPr>
          <p:cNvSpPr>
            <a:spLocks noGrp="1"/>
          </p:cNvSpPr>
          <p:nvPr>
            <p:ph type="sldNum" sz="quarter" idx="11"/>
          </p:nvPr>
        </p:nvSpPr>
        <p:spPr/>
        <p:txBody>
          <a:bodyPr/>
          <a:lstStyle/>
          <a:p>
            <a:pPr algn="ctr"/>
            <a:fld id="{B67B645E-C5E5-4727-B977-D372A0AA71D9}" type="slidenum">
              <a:rPr lang="en-US" smtClean="0"/>
              <a:pPr algn="ctr"/>
              <a:t>9</a:t>
            </a:fld>
            <a:endParaRPr lang="en-US" dirty="0"/>
          </a:p>
        </p:txBody>
      </p:sp>
      <p:pic>
        <p:nvPicPr>
          <p:cNvPr id="39" name="Picture Placeholder 7" descr="A close up of a sign&#10;&#10;Description generated with high confidence">
            <a:extLst>
              <a:ext uri="{FF2B5EF4-FFF2-40B4-BE49-F238E27FC236}">
                <a16:creationId xmlns:a16="http://schemas.microsoft.com/office/drawing/2014/main" id="{C0C4EE92-6608-48E7-9749-319A67E3BA3E}"/>
              </a:ext>
            </a:extLst>
          </p:cNvPr>
          <p:cNvPicPr>
            <a:picLocks noChangeAspect="1"/>
          </p:cNvPicPr>
          <p:nvPr/>
        </p:nvPicPr>
        <p:blipFill>
          <a:blip r:embed="rId2"/>
          <a:srcRect t="6168" b="6168"/>
          <a:stretch>
            <a:fillRect/>
          </a:stretch>
        </p:blipFill>
        <p:spPr>
          <a:xfrm>
            <a:off x="19492" y="177105"/>
            <a:ext cx="985860" cy="1008576"/>
          </a:xfrm>
          <a:prstGeom prst="rect">
            <a:avLst/>
          </a:prstGeom>
        </p:spPr>
      </p:pic>
      <p:sp>
        <p:nvSpPr>
          <p:cNvPr id="40" name="Subtitle 2">
            <a:extLst>
              <a:ext uri="{FF2B5EF4-FFF2-40B4-BE49-F238E27FC236}">
                <a16:creationId xmlns:a16="http://schemas.microsoft.com/office/drawing/2014/main" id="{9AA231EE-D650-43B3-AB4B-9F23DD7D3250}"/>
              </a:ext>
            </a:extLst>
          </p:cNvPr>
          <p:cNvSpPr txBox="1">
            <a:spLocks/>
          </p:cNvSpPr>
          <p:nvPr/>
        </p:nvSpPr>
        <p:spPr>
          <a:xfrm>
            <a:off x="1005352" y="753681"/>
            <a:ext cx="6518854" cy="432000"/>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ZA" sz="2000" dirty="0">
                <a:solidFill>
                  <a:schemeClr val="tx2"/>
                </a:solidFill>
              </a:rPr>
              <a:t>Source Code for Reading Nutritional Facts of a Product </a:t>
            </a:r>
          </a:p>
        </p:txBody>
      </p:sp>
      <p:pic>
        <p:nvPicPr>
          <p:cNvPr id="8" name="Picture 7" descr="A screenshot of a social media post&#10;&#10;Description generated with very high confidence">
            <a:extLst>
              <a:ext uri="{FF2B5EF4-FFF2-40B4-BE49-F238E27FC236}">
                <a16:creationId xmlns:a16="http://schemas.microsoft.com/office/drawing/2014/main" id="{C40835CF-2F4E-48CE-A9CD-0FE42A562F62}"/>
              </a:ext>
            </a:extLst>
          </p:cNvPr>
          <p:cNvPicPr>
            <a:picLocks noChangeAspect="1"/>
          </p:cNvPicPr>
          <p:nvPr/>
        </p:nvPicPr>
        <p:blipFill>
          <a:blip r:embed="rId3"/>
          <a:stretch>
            <a:fillRect/>
          </a:stretch>
        </p:blipFill>
        <p:spPr>
          <a:xfrm>
            <a:off x="1422339" y="1198745"/>
            <a:ext cx="8348677" cy="5474678"/>
          </a:xfrm>
          <a:prstGeom prst="rect">
            <a:avLst/>
          </a:prstGeom>
        </p:spPr>
      </p:pic>
      <p:pic>
        <p:nvPicPr>
          <p:cNvPr id="9" name="Picture 8">
            <a:extLst>
              <a:ext uri="{FF2B5EF4-FFF2-40B4-BE49-F238E27FC236}">
                <a16:creationId xmlns:a16="http://schemas.microsoft.com/office/drawing/2014/main" id="{27A88312-DE2B-4208-A94A-53FA38BEF7B2}"/>
              </a:ext>
            </a:extLst>
          </p:cNvPr>
          <p:cNvPicPr>
            <a:picLocks noChangeAspect="1"/>
          </p:cNvPicPr>
          <p:nvPr/>
        </p:nvPicPr>
        <p:blipFill>
          <a:blip r:embed="rId4"/>
          <a:stretch>
            <a:fillRect/>
          </a:stretch>
        </p:blipFill>
        <p:spPr>
          <a:xfrm>
            <a:off x="9931388" y="6364181"/>
            <a:ext cx="1676545" cy="493819"/>
          </a:xfrm>
          <a:prstGeom prst="rect">
            <a:avLst/>
          </a:prstGeom>
        </p:spPr>
      </p:pic>
    </p:spTree>
    <p:extLst>
      <p:ext uri="{BB962C8B-B14F-4D97-AF65-F5344CB8AC3E}">
        <p14:creationId xmlns:p14="http://schemas.microsoft.com/office/powerpoint/2010/main" val="3254977031"/>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ontoso BG  Pitch Deck_SB - v4" id="{B4102299-0AE8-4B6D-9217-FDD7E8440BE7}" vid="{C9129DCB-E556-49D1-B1C1-E90E01296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B97A58-017B-407D-9B26-277921821FEF}">
  <ds:schemaRefs>
    <ds:schemaRef ds:uri="http://schemas.microsoft.com/sharepoint/v3/contenttype/forms"/>
  </ds:schemaRefs>
</ds:datastoreItem>
</file>

<file path=customXml/itemProps2.xml><?xml version="1.0" encoding="utf-8"?>
<ds:datastoreItem xmlns:ds="http://schemas.openxmlformats.org/officeDocument/2006/customXml" ds:itemID="{ACFCFEE3-59F5-490C-AC74-047FF9F6A8FC}">
  <ds:schemaRefs>
    <ds:schemaRef ds:uri="http://purl.org/dc/terms/"/>
    <ds:schemaRef ds:uri="http://schemas.openxmlformats.org/package/2006/metadata/core-properties"/>
    <ds:schemaRef ds:uri="16c05727-aa75-4e4a-9b5f-8a80a1165891"/>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71af3243-3dd4-4a8d-8c0d-dd76da1f02a5"/>
    <ds:schemaRef ds:uri="http://www.w3.org/XML/1998/namespace"/>
  </ds:schemaRefs>
</ds:datastoreItem>
</file>

<file path=customXml/itemProps3.xml><?xml version="1.0" encoding="utf-8"?>
<ds:datastoreItem xmlns:ds="http://schemas.openxmlformats.org/officeDocument/2006/customXml" ds:itemID="{1F6F9DDD-282A-43E9-BFE4-D33DFFFD07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pitch deck</Template>
  <TotalTime>0</TotalTime>
  <Words>283</Words>
  <Application>Microsoft Office PowerPoint</Application>
  <PresentationFormat>Widescreen</PresentationFormat>
  <Paragraphs>61</Paragraphs>
  <Slides>12</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Corbel</vt:lpstr>
      <vt:lpstr>Segoe UI Light</vt:lpstr>
      <vt:lpstr>Times New Roman</vt:lpstr>
      <vt:lpstr>Office Theme</vt:lpstr>
      <vt:lpstr>Product Wizard</vt:lpstr>
      <vt:lpstr>PowerPoint Presentation</vt:lpstr>
      <vt:lpstr>Deployment Environment </vt:lpstr>
      <vt:lpstr>Product Wizard</vt:lpstr>
      <vt:lpstr>PowerPoint Presentation</vt:lpstr>
      <vt:lpstr>PowerPoint Presentation</vt:lpstr>
      <vt:lpstr>Product Wizard  </vt:lpstr>
      <vt:lpstr>Product Wizard  </vt:lpstr>
      <vt:lpstr>Product Wizard  </vt:lpstr>
      <vt:lpstr>DEMo</vt:lpstr>
      <vt:lpstr>Product Wizard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2018-12-13T10:47:03Z</dcterms:created>
  <dcterms:modified xsi:type="dcterms:W3CDTF">2018-12-14T00:55:59Z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